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3" r:id="rId2"/>
  </p:sldMasterIdLst>
  <p:notesMasterIdLst>
    <p:notesMasterId r:id="rId4"/>
  </p:notesMasterIdLst>
  <p:handoutMasterIdLst>
    <p:handoutMasterId r:id="rId5"/>
  </p:handoutMasterIdLst>
  <p:sldIdLst>
    <p:sldId id="256" r:id="rId3"/>
  </p:sldIdLst>
  <p:sldSz cx="25192038" cy="35999738"/>
  <p:notesSz cx="6735763" cy="9869488"/>
  <p:defaultTextStyle>
    <a:defPPr>
      <a:defRPr lang="en-US"/>
    </a:defPPr>
    <a:lvl1pPr algn="l" defTabSz="3598863" rtl="0" fontAlgn="base">
      <a:spcBef>
        <a:spcPct val="0"/>
      </a:spcBef>
      <a:spcAft>
        <a:spcPct val="0"/>
      </a:spcAft>
      <a:defRPr sz="7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1798638" indent="-1341438" algn="l" defTabSz="3598863" rtl="0" fontAlgn="base">
      <a:spcBef>
        <a:spcPct val="0"/>
      </a:spcBef>
      <a:spcAft>
        <a:spcPct val="0"/>
      </a:spcAft>
      <a:defRPr sz="7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3598863" indent="-2684463" algn="l" defTabSz="3598863" rtl="0" fontAlgn="base">
      <a:spcBef>
        <a:spcPct val="0"/>
      </a:spcBef>
      <a:spcAft>
        <a:spcPct val="0"/>
      </a:spcAft>
      <a:defRPr sz="7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5399088" indent="-4027488" algn="l" defTabSz="3598863" rtl="0" fontAlgn="base">
      <a:spcBef>
        <a:spcPct val="0"/>
      </a:spcBef>
      <a:spcAft>
        <a:spcPct val="0"/>
      </a:spcAft>
      <a:defRPr sz="7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7199313" indent="-5370513" algn="l" defTabSz="3598863" rtl="0" fontAlgn="base">
      <a:spcBef>
        <a:spcPct val="0"/>
      </a:spcBef>
      <a:spcAft>
        <a:spcPct val="0"/>
      </a:spcAft>
      <a:defRPr sz="7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7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7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7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7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5FA"/>
    <a:srgbClr val="CDD2DE"/>
    <a:srgbClr val="E3E9E5"/>
    <a:srgbClr val="EAEAEA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664" autoAdjust="0"/>
    <p:restoredTop sz="99661" autoAdjust="0"/>
  </p:normalViewPr>
  <p:slideViewPr>
    <p:cSldViewPr snapToGrid="0" snapToObjects="1">
      <p:cViewPr>
        <p:scale>
          <a:sx n="20" d="100"/>
          <a:sy n="20" d="100"/>
        </p:scale>
        <p:origin x="-3156" y="660"/>
      </p:cViewPr>
      <p:guideLst>
        <p:guide orient="horz" pos="3629"/>
        <p:guide orient="horz" pos="315"/>
        <p:guide orient="horz" pos="22047"/>
        <p:guide orient="horz"/>
        <p:guide pos="334"/>
        <p:guide pos="155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-2730" y="-84"/>
      </p:cViewPr>
      <p:guideLst>
        <p:guide orient="horz" pos="3109"/>
        <p:guide pos="212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3713"/>
          </a:xfrm>
          <a:prstGeom prst="rect">
            <a:avLst/>
          </a:prstGeom>
        </p:spPr>
        <p:txBody>
          <a:bodyPr vert="horz" lIns="94884" tIns="47443" rIns="94884" bIns="47443" rtlCol="0"/>
          <a:lstStyle>
            <a:lvl1pPr algn="l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6350" y="0"/>
            <a:ext cx="2917825" cy="493713"/>
          </a:xfrm>
          <a:prstGeom prst="rect">
            <a:avLst/>
          </a:prstGeom>
        </p:spPr>
        <p:txBody>
          <a:bodyPr vert="horz" lIns="94884" tIns="47443" rIns="94884" bIns="47443" rtlCol="0"/>
          <a:lstStyle>
            <a:lvl1pPr algn="r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1E807A6-5A14-47BD-971B-AA38AD1A4F04}" type="datetimeFigureOut">
              <a:rPr lang="en-US"/>
              <a:pPr>
                <a:defRPr/>
              </a:pPr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5775"/>
            <a:ext cx="2917825" cy="492125"/>
          </a:xfrm>
          <a:prstGeom prst="rect">
            <a:avLst/>
          </a:prstGeom>
        </p:spPr>
        <p:txBody>
          <a:bodyPr vert="horz" lIns="94884" tIns="47443" rIns="94884" bIns="47443" rtlCol="0" anchor="b"/>
          <a:lstStyle>
            <a:lvl1pPr algn="l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6350" y="9375775"/>
            <a:ext cx="2917825" cy="492125"/>
          </a:xfrm>
          <a:prstGeom prst="rect">
            <a:avLst/>
          </a:prstGeom>
        </p:spPr>
        <p:txBody>
          <a:bodyPr vert="horz" lIns="94884" tIns="47443" rIns="94884" bIns="47443" rtlCol="0" anchor="b"/>
          <a:lstStyle>
            <a:lvl1pPr algn="r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4BC3BA8-DD15-46C3-928E-44BBAD1A71A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3713"/>
          </a:xfrm>
          <a:prstGeom prst="rect">
            <a:avLst/>
          </a:prstGeom>
        </p:spPr>
        <p:txBody>
          <a:bodyPr vert="horz" lIns="94884" tIns="47443" rIns="94884" bIns="47443" rtlCol="0"/>
          <a:lstStyle>
            <a:lvl1pPr algn="l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6350" y="0"/>
            <a:ext cx="2917825" cy="493713"/>
          </a:xfrm>
          <a:prstGeom prst="rect">
            <a:avLst/>
          </a:prstGeom>
        </p:spPr>
        <p:txBody>
          <a:bodyPr vert="horz" lIns="94884" tIns="47443" rIns="94884" bIns="47443" rtlCol="0"/>
          <a:lstStyle>
            <a:lvl1pPr algn="r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2CDF5FE-AE52-400C-BBED-3CD885E52832}" type="datetimeFigureOut">
              <a:rPr lang="en-US"/>
              <a:pPr>
                <a:defRPr/>
              </a:pPr>
              <a:t>2/25/2015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73275" y="741363"/>
            <a:ext cx="2589213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84" tIns="47443" rIns="94884" bIns="47443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687888"/>
            <a:ext cx="5387975" cy="4440237"/>
          </a:xfrm>
          <a:prstGeom prst="rect">
            <a:avLst/>
          </a:prstGeom>
        </p:spPr>
        <p:txBody>
          <a:bodyPr vert="horz" lIns="94884" tIns="47443" rIns="94884" bIns="4744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5775"/>
            <a:ext cx="2917825" cy="492125"/>
          </a:xfrm>
          <a:prstGeom prst="rect">
            <a:avLst/>
          </a:prstGeom>
        </p:spPr>
        <p:txBody>
          <a:bodyPr vert="horz" lIns="94884" tIns="47443" rIns="94884" bIns="47443" rtlCol="0" anchor="b"/>
          <a:lstStyle>
            <a:lvl1pPr algn="l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6350" y="9375775"/>
            <a:ext cx="2917825" cy="492125"/>
          </a:xfrm>
          <a:prstGeom prst="rect">
            <a:avLst/>
          </a:prstGeom>
        </p:spPr>
        <p:txBody>
          <a:bodyPr vert="horz" lIns="94884" tIns="47443" rIns="94884" bIns="47443" rtlCol="0" anchor="b"/>
          <a:lstStyle>
            <a:lvl1pPr algn="r" defTabSz="373537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0D6999-9DC6-45B6-A6C8-33FD2E789D25}" type="slidenum">
              <a:rPr lang="en-US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3598863" rtl="0" eaLnBrk="0" fontAlgn="base" hangingPunct="0">
      <a:spcBef>
        <a:spcPct val="30000"/>
      </a:spcBef>
      <a:spcAft>
        <a:spcPct val="0"/>
      </a:spcAft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798638" algn="l" defTabSz="3598863" rtl="0" eaLnBrk="0" fontAlgn="base" hangingPunct="0">
      <a:spcBef>
        <a:spcPct val="30000"/>
      </a:spcBef>
      <a:spcAft>
        <a:spcPct val="0"/>
      </a:spcAft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3598863" algn="l" defTabSz="3598863" rtl="0" eaLnBrk="0" fontAlgn="base" hangingPunct="0">
      <a:spcBef>
        <a:spcPct val="30000"/>
      </a:spcBef>
      <a:spcAft>
        <a:spcPct val="0"/>
      </a:spcAft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5399088" algn="l" defTabSz="3598863" rtl="0" eaLnBrk="0" fontAlgn="base" hangingPunct="0">
      <a:spcBef>
        <a:spcPct val="30000"/>
      </a:spcBef>
      <a:spcAft>
        <a:spcPct val="0"/>
      </a:spcAft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7199313" algn="l" defTabSz="3598863" rtl="0" eaLnBrk="0" fontAlgn="base" hangingPunct="0">
      <a:spcBef>
        <a:spcPct val="30000"/>
      </a:spcBef>
      <a:spcAft>
        <a:spcPct val="0"/>
      </a:spcAft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8999441" algn="l" defTabSz="3599776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10799330" algn="l" defTabSz="3599776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12599217" algn="l" defTabSz="3599776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14399106" algn="l" defTabSz="3599776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739EF82-1DEF-4EDC-B284-D85EF9BC562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18974" y="6425827"/>
            <a:ext cx="11898341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9393" y="5804361"/>
            <a:ext cx="1188894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524834" y="1249991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2130505" y="1333324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529391" y="15588601"/>
            <a:ext cx="11891854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12725245" y="5804361"/>
            <a:ext cx="11888795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12725245" y="6425827"/>
            <a:ext cx="118887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12725245" y="15607589"/>
            <a:ext cx="1188552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12725245" y="16274772"/>
            <a:ext cx="1189008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9"/>
          </p:nvPr>
        </p:nvSpPr>
        <p:spPr>
          <a:xfrm>
            <a:off x="12725245" y="28083131"/>
            <a:ext cx="1187957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12725245" y="28767135"/>
            <a:ext cx="11885529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1" name="Text Placeholder 5"/>
          <p:cNvSpPr>
            <a:spLocks noGrp="1"/>
          </p:cNvSpPr>
          <p:nvPr>
            <p:ph type="body" sz="quarter" idx="95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96"/>
          </p:nvPr>
        </p:nvSpPr>
        <p:spPr>
          <a:xfrm>
            <a:off x="518974" y="16257349"/>
            <a:ext cx="11899368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3" name="Text Placeholder 3"/>
          <p:cNvSpPr>
            <a:spLocks noGrp="1"/>
          </p:cNvSpPr>
          <p:nvPr>
            <p:ph type="body" sz="quarter" idx="107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116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117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118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119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5" name="Text Placeholder 3"/>
          <p:cNvSpPr>
            <a:spLocks noGrp="1"/>
          </p:cNvSpPr>
          <p:nvPr>
            <p:ph type="body" sz="quarter" idx="120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21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7" name="Text Placeholder 3"/>
          <p:cNvSpPr>
            <a:spLocks noGrp="1"/>
          </p:cNvSpPr>
          <p:nvPr>
            <p:ph type="body" sz="quarter" idx="122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8" name="Text Placeholder 3"/>
          <p:cNvSpPr>
            <a:spLocks noGrp="1"/>
          </p:cNvSpPr>
          <p:nvPr>
            <p:ph type="body" sz="quarter" idx="123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9" name="Text Placeholder 3"/>
          <p:cNvSpPr>
            <a:spLocks noGrp="1"/>
          </p:cNvSpPr>
          <p:nvPr>
            <p:ph type="body" sz="quarter" idx="124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125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3" name="Picture Placeholder 13"/>
          <p:cNvSpPr>
            <a:spLocks noGrp="1"/>
          </p:cNvSpPr>
          <p:nvPr>
            <p:ph type="pic" sz="quarter" idx="115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4" name="Picture Placeholder 13"/>
          <p:cNvSpPr>
            <a:spLocks noGrp="1"/>
          </p:cNvSpPr>
          <p:nvPr>
            <p:ph type="pic" sz="quarter" idx="126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5" name="Picture Placeholder 13"/>
          <p:cNvSpPr>
            <a:spLocks noGrp="1"/>
          </p:cNvSpPr>
          <p:nvPr>
            <p:ph type="pic" sz="quarter" idx="127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6" name="Picture Placeholder 13"/>
          <p:cNvSpPr>
            <a:spLocks noGrp="1"/>
          </p:cNvSpPr>
          <p:nvPr>
            <p:ph type="pic" sz="quarter" idx="128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7" name="Picture Placeholder 13"/>
          <p:cNvSpPr>
            <a:spLocks noGrp="1"/>
          </p:cNvSpPr>
          <p:nvPr>
            <p:ph type="pic" sz="quarter" idx="129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9" name="Picture Placeholder 13"/>
          <p:cNvSpPr>
            <a:spLocks noGrp="1"/>
          </p:cNvSpPr>
          <p:nvPr>
            <p:ph type="pic" sz="quarter" idx="130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2" name="Picture Placeholder 13"/>
          <p:cNvSpPr>
            <a:spLocks noGrp="1"/>
          </p:cNvSpPr>
          <p:nvPr>
            <p:ph type="pic" sz="quarter" idx="131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5" name="Picture Placeholder 13"/>
          <p:cNvSpPr>
            <a:spLocks noGrp="1"/>
          </p:cNvSpPr>
          <p:nvPr>
            <p:ph type="pic" sz="quarter" idx="132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8" name="Picture Placeholder 13"/>
          <p:cNvSpPr>
            <a:spLocks noGrp="1"/>
          </p:cNvSpPr>
          <p:nvPr>
            <p:ph type="pic" sz="quarter" idx="133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12" name="Picture Placeholder 13"/>
          <p:cNvSpPr>
            <a:spLocks noGrp="1"/>
          </p:cNvSpPr>
          <p:nvPr>
            <p:ph type="pic" sz="quarter" idx="134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21" name="Picture Placeholder 13"/>
          <p:cNvSpPr>
            <a:spLocks noGrp="1"/>
          </p:cNvSpPr>
          <p:nvPr>
            <p:ph type="pic" sz="quarter" idx="135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62" name="Text Placeholder 5"/>
          <p:cNvSpPr>
            <a:spLocks noGrp="1"/>
          </p:cNvSpPr>
          <p:nvPr>
            <p:ph type="body" sz="quarter" idx="136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3" name="Text Placeholder 5"/>
          <p:cNvSpPr>
            <a:spLocks noGrp="1"/>
          </p:cNvSpPr>
          <p:nvPr>
            <p:ph type="body" sz="quarter" idx="137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4" name="Text Placeholder 5"/>
          <p:cNvSpPr>
            <a:spLocks noGrp="1"/>
          </p:cNvSpPr>
          <p:nvPr>
            <p:ph type="body" sz="quarter" idx="138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5" name="Text Placeholder 5"/>
          <p:cNvSpPr>
            <a:spLocks noGrp="1"/>
          </p:cNvSpPr>
          <p:nvPr>
            <p:ph type="body" sz="quarter" idx="139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6" name="Text Placeholder 5"/>
          <p:cNvSpPr>
            <a:spLocks noGrp="1"/>
          </p:cNvSpPr>
          <p:nvPr>
            <p:ph type="body" sz="quarter" idx="140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7" name="Text Placeholder 5"/>
          <p:cNvSpPr>
            <a:spLocks noGrp="1"/>
          </p:cNvSpPr>
          <p:nvPr>
            <p:ph type="body" sz="quarter" idx="141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42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9" name="Text Placeholder 5"/>
          <p:cNvSpPr>
            <a:spLocks noGrp="1"/>
          </p:cNvSpPr>
          <p:nvPr>
            <p:ph type="body" sz="quarter" idx="143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0" name="Text Placeholder 5"/>
          <p:cNvSpPr>
            <a:spLocks noGrp="1"/>
          </p:cNvSpPr>
          <p:nvPr>
            <p:ph type="body" sz="quarter" idx="144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1" name="Text Placeholder 5"/>
          <p:cNvSpPr>
            <a:spLocks noGrp="1"/>
          </p:cNvSpPr>
          <p:nvPr>
            <p:ph type="body" sz="quarter" idx="145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2" name="Text Placeholder 5"/>
          <p:cNvSpPr>
            <a:spLocks noGrp="1"/>
          </p:cNvSpPr>
          <p:nvPr>
            <p:ph type="body" sz="quarter" idx="146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3" name="Text Placeholder 5"/>
          <p:cNvSpPr>
            <a:spLocks noGrp="1"/>
          </p:cNvSpPr>
          <p:nvPr>
            <p:ph type="body" sz="quarter" idx="147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4" name="Text Placeholder 5"/>
          <p:cNvSpPr>
            <a:spLocks noGrp="1"/>
          </p:cNvSpPr>
          <p:nvPr>
            <p:ph type="body" sz="quarter" idx="148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5" name="Text Placeholder 5"/>
          <p:cNvSpPr>
            <a:spLocks noGrp="1"/>
          </p:cNvSpPr>
          <p:nvPr>
            <p:ph type="body" sz="quarter" idx="149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6" name="Text Placeholder 76"/>
          <p:cNvSpPr>
            <a:spLocks noGrp="1"/>
          </p:cNvSpPr>
          <p:nvPr>
            <p:ph type="body" sz="quarter" idx="150"/>
          </p:nvPr>
        </p:nvSpPr>
        <p:spPr>
          <a:xfrm>
            <a:off x="3219687" y="3498370"/>
            <a:ext cx="18752664" cy="128016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FontTx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9" name="Text Placeholder 76"/>
          <p:cNvSpPr>
            <a:spLocks noGrp="1"/>
          </p:cNvSpPr>
          <p:nvPr>
            <p:ph type="body" sz="quarter" idx="151"/>
          </p:nvPr>
        </p:nvSpPr>
        <p:spPr>
          <a:xfrm>
            <a:off x="3219687" y="2218210"/>
            <a:ext cx="18752664" cy="1280160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88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0" name="Text Placeholder 76"/>
          <p:cNvSpPr>
            <a:spLocks noGrp="1"/>
          </p:cNvSpPr>
          <p:nvPr>
            <p:ph type="body" sz="quarter" idx="153"/>
          </p:nvPr>
        </p:nvSpPr>
        <p:spPr>
          <a:xfrm>
            <a:off x="3219687" y="580236"/>
            <a:ext cx="18752664" cy="1637973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115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cent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18974" y="6508586"/>
            <a:ext cx="5772264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9393" y="5758641"/>
            <a:ext cx="5767709" cy="659288"/>
          </a:xfrm>
          <a:prstGeom prst="rect">
            <a:avLst/>
          </a:prstGeom>
          <a:noFill/>
        </p:spPr>
        <p:txBody>
          <a:bodyPr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524834" y="1249991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2130505" y="1333324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518060" y="16174952"/>
            <a:ext cx="577317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529391" y="15542881"/>
            <a:ext cx="576861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650633" y="6508586"/>
            <a:ext cx="11892594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650633" y="5758641"/>
            <a:ext cx="11892595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6650633" y="23714639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6650633" y="23047456"/>
            <a:ext cx="11892595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18892159" y="5758641"/>
            <a:ext cx="5766642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18892159" y="6508586"/>
            <a:ext cx="5766642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18892159" y="15608744"/>
            <a:ext cx="5766642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18913086" y="16275927"/>
            <a:ext cx="5724789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9"/>
          </p:nvPr>
        </p:nvSpPr>
        <p:spPr>
          <a:xfrm>
            <a:off x="18892159" y="28580547"/>
            <a:ext cx="5766642" cy="659288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18890715" y="29330961"/>
            <a:ext cx="5769531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281233" indent="-281233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95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9" name="Text Placeholder 3"/>
          <p:cNvSpPr>
            <a:spLocks noGrp="1"/>
          </p:cNvSpPr>
          <p:nvPr>
            <p:ph type="body" sz="quarter" idx="107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3" name="Text Placeholder 3"/>
          <p:cNvSpPr>
            <a:spLocks noGrp="1"/>
          </p:cNvSpPr>
          <p:nvPr>
            <p:ph type="body" sz="quarter" idx="116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4" name="Text Placeholder 3"/>
          <p:cNvSpPr>
            <a:spLocks noGrp="1"/>
          </p:cNvSpPr>
          <p:nvPr>
            <p:ph type="body" sz="quarter" idx="117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5" name="Text Placeholder 3"/>
          <p:cNvSpPr>
            <a:spLocks noGrp="1"/>
          </p:cNvSpPr>
          <p:nvPr>
            <p:ph type="body" sz="quarter" idx="118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6" name="Text Placeholder 3"/>
          <p:cNvSpPr>
            <a:spLocks noGrp="1"/>
          </p:cNvSpPr>
          <p:nvPr>
            <p:ph type="body" sz="quarter" idx="119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7" name="Text Placeholder 3"/>
          <p:cNvSpPr>
            <a:spLocks noGrp="1"/>
          </p:cNvSpPr>
          <p:nvPr>
            <p:ph type="body" sz="quarter" idx="120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8" name="Text Placeholder 3"/>
          <p:cNvSpPr>
            <a:spLocks noGrp="1"/>
          </p:cNvSpPr>
          <p:nvPr>
            <p:ph type="body" sz="quarter" idx="121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9" name="Text Placeholder 3"/>
          <p:cNvSpPr>
            <a:spLocks noGrp="1"/>
          </p:cNvSpPr>
          <p:nvPr>
            <p:ph type="body" sz="quarter" idx="122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0" name="Text Placeholder 3"/>
          <p:cNvSpPr>
            <a:spLocks noGrp="1"/>
          </p:cNvSpPr>
          <p:nvPr>
            <p:ph type="body" sz="quarter" idx="123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8" name="Text Placeholder 3"/>
          <p:cNvSpPr>
            <a:spLocks noGrp="1"/>
          </p:cNvSpPr>
          <p:nvPr>
            <p:ph type="body" sz="quarter" idx="124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9" name="Text Placeholder 3"/>
          <p:cNvSpPr>
            <a:spLocks noGrp="1"/>
          </p:cNvSpPr>
          <p:nvPr>
            <p:ph type="body" sz="quarter" idx="125"/>
          </p:nvPr>
        </p:nvSpPr>
        <p:spPr>
          <a:xfrm>
            <a:off x="-12087038" y="24869735"/>
            <a:ext cx="118925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0" name="Text Placeholder 5"/>
          <p:cNvSpPr>
            <a:spLocks noGrp="1"/>
          </p:cNvSpPr>
          <p:nvPr>
            <p:ph type="body" sz="quarter" idx="136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1" name="Text Placeholder 5"/>
          <p:cNvSpPr>
            <a:spLocks noGrp="1"/>
          </p:cNvSpPr>
          <p:nvPr>
            <p:ph type="body" sz="quarter" idx="137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2" name="Text Placeholder 5"/>
          <p:cNvSpPr>
            <a:spLocks noGrp="1"/>
          </p:cNvSpPr>
          <p:nvPr>
            <p:ph type="body" sz="quarter" idx="138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3" name="Text Placeholder 5"/>
          <p:cNvSpPr>
            <a:spLocks noGrp="1"/>
          </p:cNvSpPr>
          <p:nvPr>
            <p:ph type="body" sz="quarter" idx="139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4" name="Text Placeholder 5"/>
          <p:cNvSpPr>
            <a:spLocks noGrp="1"/>
          </p:cNvSpPr>
          <p:nvPr>
            <p:ph type="body" sz="quarter" idx="140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5" name="Text Placeholder 5"/>
          <p:cNvSpPr>
            <a:spLocks noGrp="1"/>
          </p:cNvSpPr>
          <p:nvPr>
            <p:ph type="body" sz="quarter" idx="141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6" name="Text Placeholder 5"/>
          <p:cNvSpPr>
            <a:spLocks noGrp="1"/>
          </p:cNvSpPr>
          <p:nvPr>
            <p:ph type="body" sz="quarter" idx="142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7" name="Text Placeholder 5"/>
          <p:cNvSpPr>
            <a:spLocks noGrp="1"/>
          </p:cNvSpPr>
          <p:nvPr>
            <p:ph type="body" sz="quarter" idx="143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8" name="Text Placeholder 5"/>
          <p:cNvSpPr>
            <a:spLocks noGrp="1"/>
          </p:cNvSpPr>
          <p:nvPr>
            <p:ph type="body" sz="quarter" idx="144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9" name="Text Placeholder 5"/>
          <p:cNvSpPr>
            <a:spLocks noGrp="1"/>
          </p:cNvSpPr>
          <p:nvPr>
            <p:ph type="body" sz="quarter" idx="145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0" name="Text Placeholder 5"/>
          <p:cNvSpPr>
            <a:spLocks noGrp="1"/>
          </p:cNvSpPr>
          <p:nvPr>
            <p:ph type="body" sz="quarter" idx="146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1" name="Text Placeholder 5"/>
          <p:cNvSpPr>
            <a:spLocks noGrp="1"/>
          </p:cNvSpPr>
          <p:nvPr>
            <p:ph type="body" sz="quarter" idx="147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2" name="Text Placeholder 5"/>
          <p:cNvSpPr>
            <a:spLocks noGrp="1"/>
          </p:cNvSpPr>
          <p:nvPr>
            <p:ph type="body" sz="quarter" idx="148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3" name="Text Placeholder 5"/>
          <p:cNvSpPr>
            <a:spLocks noGrp="1"/>
          </p:cNvSpPr>
          <p:nvPr>
            <p:ph type="body" sz="quarter" idx="149"/>
          </p:nvPr>
        </p:nvSpPr>
        <p:spPr>
          <a:xfrm>
            <a:off x="-12087038" y="20485148"/>
            <a:ext cx="11881661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4" name="Text Placeholder 3"/>
          <p:cNvSpPr>
            <a:spLocks noGrp="1"/>
          </p:cNvSpPr>
          <p:nvPr>
            <p:ph type="body" sz="quarter" idx="152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5" name="Text Placeholder 3"/>
          <p:cNvSpPr>
            <a:spLocks noGrp="1"/>
          </p:cNvSpPr>
          <p:nvPr>
            <p:ph type="body" sz="quarter" idx="153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6" name="Text Placeholder 3"/>
          <p:cNvSpPr>
            <a:spLocks noGrp="1"/>
          </p:cNvSpPr>
          <p:nvPr>
            <p:ph type="body" sz="quarter" idx="154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7" name="Text Placeholder 3"/>
          <p:cNvSpPr>
            <a:spLocks noGrp="1"/>
          </p:cNvSpPr>
          <p:nvPr>
            <p:ph type="body" sz="quarter" idx="155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8" name="Text Placeholder 3"/>
          <p:cNvSpPr>
            <a:spLocks noGrp="1"/>
          </p:cNvSpPr>
          <p:nvPr>
            <p:ph type="body" sz="quarter" idx="156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29" name="Text Placeholder 3"/>
          <p:cNvSpPr>
            <a:spLocks noGrp="1"/>
          </p:cNvSpPr>
          <p:nvPr>
            <p:ph type="body" sz="quarter" idx="157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0" name="Text Placeholder 3"/>
          <p:cNvSpPr>
            <a:spLocks noGrp="1"/>
          </p:cNvSpPr>
          <p:nvPr>
            <p:ph type="body" sz="quarter" idx="158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1" name="Text Placeholder 3"/>
          <p:cNvSpPr>
            <a:spLocks noGrp="1"/>
          </p:cNvSpPr>
          <p:nvPr>
            <p:ph type="body" sz="quarter" idx="159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2" name="Text Placeholder 3"/>
          <p:cNvSpPr>
            <a:spLocks noGrp="1"/>
          </p:cNvSpPr>
          <p:nvPr>
            <p:ph type="body" sz="quarter" idx="160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3" name="Text Placeholder 3"/>
          <p:cNvSpPr>
            <a:spLocks noGrp="1"/>
          </p:cNvSpPr>
          <p:nvPr>
            <p:ph type="body" sz="quarter" idx="161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4" name="Text Placeholder 3"/>
          <p:cNvSpPr>
            <a:spLocks noGrp="1"/>
          </p:cNvSpPr>
          <p:nvPr>
            <p:ph type="body" sz="quarter" idx="162"/>
          </p:nvPr>
        </p:nvSpPr>
        <p:spPr>
          <a:xfrm>
            <a:off x="-9048833" y="23619744"/>
            <a:ext cx="576862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5" name="Text Placeholder 5"/>
          <p:cNvSpPr>
            <a:spLocks noGrp="1"/>
          </p:cNvSpPr>
          <p:nvPr>
            <p:ph type="body" sz="quarter" idx="163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6" name="Text Placeholder 5"/>
          <p:cNvSpPr>
            <a:spLocks noGrp="1"/>
          </p:cNvSpPr>
          <p:nvPr>
            <p:ph type="body" sz="quarter" idx="164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7" name="Text Placeholder 5"/>
          <p:cNvSpPr>
            <a:spLocks noGrp="1"/>
          </p:cNvSpPr>
          <p:nvPr>
            <p:ph type="body" sz="quarter" idx="165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8" name="Text Placeholder 5"/>
          <p:cNvSpPr>
            <a:spLocks noGrp="1"/>
          </p:cNvSpPr>
          <p:nvPr>
            <p:ph type="body" sz="quarter" idx="166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39" name="Text Placeholder 5"/>
          <p:cNvSpPr>
            <a:spLocks noGrp="1"/>
          </p:cNvSpPr>
          <p:nvPr>
            <p:ph type="body" sz="quarter" idx="167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0" name="Text Placeholder 5"/>
          <p:cNvSpPr>
            <a:spLocks noGrp="1"/>
          </p:cNvSpPr>
          <p:nvPr>
            <p:ph type="body" sz="quarter" idx="168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1" name="Text Placeholder 5"/>
          <p:cNvSpPr>
            <a:spLocks noGrp="1"/>
          </p:cNvSpPr>
          <p:nvPr>
            <p:ph type="body" sz="quarter" idx="169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2" name="Text Placeholder 5"/>
          <p:cNvSpPr>
            <a:spLocks noGrp="1"/>
          </p:cNvSpPr>
          <p:nvPr>
            <p:ph type="body" sz="quarter" idx="170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3" name="Text Placeholder 5"/>
          <p:cNvSpPr>
            <a:spLocks noGrp="1"/>
          </p:cNvSpPr>
          <p:nvPr>
            <p:ph type="body" sz="quarter" idx="171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4" name="Text Placeholder 5"/>
          <p:cNvSpPr>
            <a:spLocks noGrp="1"/>
          </p:cNvSpPr>
          <p:nvPr>
            <p:ph type="body" sz="quarter" idx="172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5" name="Text Placeholder 5"/>
          <p:cNvSpPr>
            <a:spLocks noGrp="1"/>
          </p:cNvSpPr>
          <p:nvPr>
            <p:ph type="body" sz="quarter" idx="173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6" name="Text Placeholder 5"/>
          <p:cNvSpPr>
            <a:spLocks noGrp="1"/>
          </p:cNvSpPr>
          <p:nvPr>
            <p:ph type="body" sz="quarter" idx="174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7" name="Text Placeholder 5"/>
          <p:cNvSpPr>
            <a:spLocks noGrp="1"/>
          </p:cNvSpPr>
          <p:nvPr>
            <p:ph type="body" sz="quarter" idx="175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8" name="Text Placeholder 5"/>
          <p:cNvSpPr>
            <a:spLocks noGrp="1"/>
          </p:cNvSpPr>
          <p:nvPr>
            <p:ph type="body" sz="quarter" idx="176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9" name="Text Placeholder 5"/>
          <p:cNvSpPr>
            <a:spLocks noGrp="1"/>
          </p:cNvSpPr>
          <p:nvPr>
            <p:ph type="body" sz="quarter" idx="177"/>
          </p:nvPr>
        </p:nvSpPr>
        <p:spPr>
          <a:xfrm>
            <a:off x="-9048833" y="19297657"/>
            <a:ext cx="5768620" cy="618471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0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50" name="Picture Placeholder 13"/>
          <p:cNvSpPr>
            <a:spLocks noGrp="1"/>
          </p:cNvSpPr>
          <p:nvPr>
            <p:ph type="pic" sz="quarter" idx="115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1" name="Picture Placeholder 13"/>
          <p:cNvSpPr>
            <a:spLocks noGrp="1"/>
          </p:cNvSpPr>
          <p:nvPr>
            <p:ph type="pic" sz="quarter" idx="126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2" name="Picture Placeholder 13"/>
          <p:cNvSpPr>
            <a:spLocks noGrp="1"/>
          </p:cNvSpPr>
          <p:nvPr>
            <p:ph type="pic" sz="quarter" idx="127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3" name="Picture Placeholder 13"/>
          <p:cNvSpPr>
            <a:spLocks noGrp="1"/>
          </p:cNvSpPr>
          <p:nvPr>
            <p:ph type="pic" sz="quarter" idx="128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4" name="Picture Placeholder 13"/>
          <p:cNvSpPr>
            <a:spLocks noGrp="1"/>
          </p:cNvSpPr>
          <p:nvPr>
            <p:ph type="pic" sz="quarter" idx="129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5" name="Picture Placeholder 13"/>
          <p:cNvSpPr>
            <a:spLocks noGrp="1"/>
          </p:cNvSpPr>
          <p:nvPr>
            <p:ph type="pic" sz="quarter" idx="130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6" name="Picture Placeholder 13"/>
          <p:cNvSpPr>
            <a:spLocks noGrp="1"/>
          </p:cNvSpPr>
          <p:nvPr>
            <p:ph type="pic" sz="quarter" idx="131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7" name="Picture Placeholder 13"/>
          <p:cNvSpPr>
            <a:spLocks noGrp="1"/>
          </p:cNvSpPr>
          <p:nvPr>
            <p:ph type="pic" sz="quarter" idx="132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8" name="Picture Placeholder 13"/>
          <p:cNvSpPr>
            <a:spLocks noGrp="1"/>
          </p:cNvSpPr>
          <p:nvPr>
            <p:ph type="pic" sz="quarter" idx="133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59" name="Picture Placeholder 13"/>
          <p:cNvSpPr>
            <a:spLocks noGrp="1"/>
          </p:cNvSpPr>
          <p:nvPr>
            <p:ph type="pic" sz="quarter" idx="134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60" name="Picture Placeholder 13"/>
          <p:cNvSpPr>
            <a:spLocks noGrp="1"/>
          </p:cNvSpPr>
          <p:nvPr>
            <p:ph type="pic" sz="quarter" idx="135"/>
          </p:nvPr>
        </p:nvSpPr>
        <p:spPr>
          <a:xfrm>
            <a:off x="-8476759" y="28460534"/>
            <a:ext cx="4490015" cy="5235106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4" name="Text Placeholder 76"/>
          <p:cNvSpPr>
            <a:spLocks noGrp="1"/>
          </p:cNvSpPr>
          <p:nvPr>
            <p:ph type="body" sz="quarter" idx="150"/>
          </p:nvPr>
        </p:nvSpPr>
        <p:spPr>
          <a:xfrm>
            <a:off x="3219687" y="3498370"/>
            <a:ext cx="18752664" cy="128016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FontTx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5" name="Text Placeholder 76"/>
          <p:cNvSpPr>
            <a:spLocks noGrp="1"/>
          </p:cNvSpPr>
          <p:nvPr>
            <p:ph type="body" sz="quarter" idx="151"/>
          </p:nvPr>
        </p:nvSpPr>
        <p:spPr>
          <a:xfrm>
            <a:off x="3219687" y="2218210"/>
            <a:ext cx="18752664" cy="1280160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88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6" name="Text Placeholder 76"/>
          <p:cNvSpPr>
            <a:spLocks noGrp="1"/>
          </p:cNvSpPr>
          <p:nvPr>
            <p:ph type="body" sz="quarter" idx="178"/>
          </p:nvPr>
        </p:nvSpPr>
        <p:spPr>
          <a:xfrm>
            <a:off x="3219687" y="580236"/>
            <a:ext cx="18752664" cy="1637973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115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18974" y="6425827"/>
            <a:ext cx="11898341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29393" y="5804361"/>
            <a:ext cx="1188894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524834" y="1249991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22130505" y="1333324"/>
            <a:ext cx="2536699" cy="2749980"/>
          </a:xfrm>
          <a:prstGeom prst="rect">
            <a:avLst/>
          </a:prstGeom>
        </p:spPr>
        <p:txBody>
          <a:bodyPr lIns="74996" tIns="37497" rIns="74996" bIns="37497" anchor="ctr"/>
          <a:lstStyle>
            <a:lvl1pPr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/>
          </p:nvPr>
        </p:nvSpPr>
        <p:spPr>
          <a:xfrm>
            <a:off x="529391" y="15588601"/>
            <a:ext cx="11891854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12725245" y="5804361"/>
            <a:ext cx="11888795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12725245" y="6425827"/>
            <a:ext cx="1188879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12725245" y="15607589"/>
            <a:ext cx="1188552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12725245" y="16274772"/>
            <a:ext cx="11890085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9"/>
          </p:nvPr>
        </p:nvSpPr>
        <p:spPr>
          <a:xfrm>
            <a:off x="12725245" y="28083131"/>
            <a:ext cx="11879579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30"/>
          </p:nvPr>
        </p:nvSpPr>
        <p:spPr>
          <a:xfrm>
            <a:off x="12725245" y="28767135"/>
            <a:ext cx="11885529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11" name="Text Placeholder 5"/>
          <p:cNvSpPr>
            <a:spLocks noGrp="1"/>
          </p:cNvSpPr>
          <p:nvPr>
            <p:ph type="body" sz="quarter" idx="95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0" name="Text Placeholder 3"/>
          <p:cNvSpPr>
            <a:spLocks noGrp="1"/>
          </p:cNvSpPr>
          <p:nvPr>
            <p:ph type="body" sz="quarter" idx="96"/>
          </p:nvPr>
        </p:nvSpPr>
        <p:spPr>
          <a:xfrm>
            <a:off x="518974" y="16257349"/>
            <a:ext cx="11899368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03" name="Text Placeholder 3"/>
          <p:cNvSpPr>
            <a:spLocks noGrp="1"/>
          </p:cNvSpPr>
          <p:nvPr>
            <p:ph type="body" sz="quarter" idx="107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116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117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118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119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5" name="Text Placeholder 3"/>
          <p:cNvSpPr>
            <a:spLocks noGrp="1"/>
          </p:cNvSpPr>
          <p:nvPr>
            <p:ph type="body" sz="quarter" idx="120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21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7" name="Text Placeholder 3"/>
          <p:cNvSpPr>
            <a:spLocks noGrp="1"/>
          </p:cNvSpPr>
          <p:nvPr>
            <p:ph type="body" sz="quarter" idx="122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8" name="Text Placeholder 3"/>
          <p:cNvSpPr>
            <a:spLocks noGrp="1"/>
          </p:cNvSpPr>
          <p:nvPr>
            <p:ph type="body" sz="quarter" idx="123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9" name="Text Placeholder 3"/>
          <p:cNvSpPr>
            <a:spLocks noGrp="1"/>
          </p:cNvSpPr>
          <p:nvPr>
            <p:ph type="body" sz="quarter" idx="124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125"/>
          </p:nvPr>
        </p:nvSpPr>
        <p:spPr>
          <a:xfrm>
            <a:off x="-12147722" y="23692095"/>
            <a:ext cx="11953280" cy="732057"/>
          </a:xfrm>
          <a:prstGeom prst="rect">
            <a:avLst/>
          </a:prstGeom>
        </p:spPr>
        <p:txBody>
          <a:bodyPr wrap="square" lIns="187489" tIns="187489" rIns="187489" bIns="187489">
            <a:spAutoFit/>
          </a:bodyPr>
          <a:lstStyle>
            <a:lvl1pPr marL="0" indent="0">
              <a:buNone/>
              <a:defRPr sz="2300" baseline="0">
                <a:solidFill>
                  <a:schemeClr val="accent5">
                    <a:lumMod val="50000"/>
                  </a:schemeClr>
                </a:solidFill>
                <a:latin typeface="Trebuchet MS" pitchFamily="34" charset="0"/>
              </a:defRPr>
            </a:lvl1pPr>
            <a:lvl2pPr marL="1218674" indent="-468721">
              <a:defRPr sz="2100">
                <a:latin typeface="Trebuchet MS" pitchFamily="34" charset="0"/>
              </a:defRPr>
            </a:lvl2pPr>
            <a:lvl3pPr marL="1687395" indent="-468721">
              <a:defRPr sz="2100">
                <a:latin typeface="Trebuchet MS" pitchFamily="34" charset="0"/>
              </a:defRPr>
            </a:lvl3pPr>
            <a:lvl4pPr marL="2202988" indent="-515593">
              <a:defRPr sz="2100">
                <a:latin typeface="Trebuchet MS" pitchFamily="34" charset="0"/>
              </a:defRPr>
            </a:lvl4pPr>
            <a:lvl5pPr marL="2577965" indent="-374977">
              <a:defRPr sz="2100">
                <a:latin typeface="Trebuchet MS" pitchFamily="34" charset="0"/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3" name="Picture Placeholder 13"/>
          <p:cNvSpPr>
            <a:spLocks noGrp="1"/>
          </p:cNvSpPr>
          <p:nvPr>
            <p:ph type="pic" sz="quarter" idx="115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4" name="Picture Placeholder 13"/>
          <p:cNvSpPr>
            <a:spLocks noGrp="1"/>
          </p:cNvSpPr>
          <p:nvPr>
            <p:ph type="pic" sz="quarter" idx="126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5" name="Picture Placeholder 13"/>
          <p:cNvSpPr>
            <a:spLocks noGrp="1"/>
          </p:cNvSpPr>
          <p:nvPr>
            <p:ph type="pic" sz="quarter" idx="127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6" name="Picture Placeholder 13"/>
          <p:cNvSpPr>
            <a:spLocks noGrp="1"/>
          </p:cNvSpPr>
          <p:nvPr>
            <p:ph type="pic" sz="quarter" idx="128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7" name="Picture Placeholder 13"/>
          <p:cNvSpPr>
            <a:spLocks noGrp="1"/>
          </p:cNvSpPr>
          <p:nvPr>
            <p:ph type="pic" sz="quarter" idx="129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89" name="Picture Placeholder 13"/>
          <p:cNvSpPr>
            <a:spLocks noGrp="1"/>
          </p:cNvSpPr>
          <p:nvPr>
            <p:ph type="pic" sz="quarter" idx="130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2" name="Picture Placeholder 13"/>
          <p:cNvSpPr>
            <a:spLocks noGrp="1"/>
          </p:cNvSpPr>
          <p:nvPr>
            <p:ph type="pic" sz="quarter" idx="131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5" name="Picture Placeholder 13"/>
          <p:cNvSpPr>
            <a:spLocks noGrp="1"/>
          </p:cNvSpPr>
          <p:nvPr>
            <p:ph type="pic" sz="quarter" idx="132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8" name="Picture Placeholder 13"/>
          <p:cNvSpPr>
            <a:spLocks noGrp="1"/>
          </p:cNvSpPr>
          <p:nvPr>
            <p:ph type="pic" sz="quarter" idx="133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12" name="Picture Placeholder 13"/>
          <p:cNvSpPr>
            <a:spLocks noGrp="1"/>
          </p:cNvSpPr>
          <p:nvPr>
            <p:ph type="pic" sz="quarter" idx="134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21" name="Picture Placeholder 13"/>
          <p:cNvSpPr>
            <a:spLocks noGrp="1"/>
          </p:cNvSpPr>
          <p:nvPr>
            <p:ph type="pic" sz="quarter" idx="135"/>
          </p:nvPr>
        </p:nvSpPr>
        <p:spPr>
          <a:xfrm>
            <a:off x="-9178669" y="26869107"/>
            <a:ext cx="5973440" cy="6964697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/>
        </p:spPr>
        <p:txBody>
          <a:bodyPr lIns="74996" tIns="37497" rIns="74996" bIns="37497" anchor="ctr"/>
          <a:lstStyle>
            <a:lvl1pPr marL="0" indent="0" algn="ctr">
              <a:buNone/>
              <a:defRPr sz="33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62" name="Text Placeholder 5"/>
          <p:cNvSpPr>
            <a:spLocks noGrp="1"/>
          </p:cNvSpPr>
          <p:nvPr>
            <p:ph type="body" sz="quarter" idx="136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3" name="Text Placeholder 5"/>
          <p:cNvSpPr>
            <a:spLocks noGrp="1"/>
          </p:cNvSpPr>
          <p:nvPr>
            <p:ph type="body" sz="quarter" idx="137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4" name="Text Placeholder 5"/>
          <p:cNvSpPr>
            <a:spLocks noGrp="1"/>
          </p:cNvSpPr>
          <p:nvPr>
            <p:ph type="body" sz="quarter" idx="138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5" name="Text Placeholder 5"/>
          <p:cNvSpPr>
            <a:spLocks noGrp="1"/>
          </p:cNvSpPr>
          <p:nvPr>
            <p:ph type="body" sz="quarter" idx="139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6" name="Text Placeholder 5"/>
          <p:cNvSpPr>
            <a:spLocks noGrp="1"/>
          </p:cNvSpPr>
          <p:nvPr>
            <p:ph type="body" sz="quarter" idx="140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7" name="Text Placeholder 5"/>
          <p:cNvSpPr>
            <a:spLocks noGrp="1"/>
          </p:cNvSpPr>
          <p:nvPr>
            <p:ph type="body" sz="quarter" idx="141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8" name="Text Placeholder 5"/>
          <p:cNvSpPr>
            <a:spLocks noGrp="1"/>
          </p:cNvSpPr>
          <p:nvPr>
            <p:ph type="body" sz="quarter" idx="142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9" name="Text Placeholder 5"/>
          <p:cNvSpPr>
            <a:spLocks noGrp="1"/>
          </p:cNvSpPr>
          <p:nvPr>
            <p:ph type="body" sz="quarter" idx="143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0" name="Text Placeholder 5"/>
          <p:cNvSpPr>
            <a:spLocks noGrp="1"/>
          </p:cNvSpPr>
          <p:nvPr>
            <p:ph type="body" sz="quarter" idx="144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1" name="Text Placeholder 5"/>
          <p:cNvSpPr>
            <a:spLocks noGrp="1"/>
          </p:cNvSpPr>
          <p:nvPr>
            <p:ph type="body" sz="quarter" idx="145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2" name="Text Placeholder 5"/>
          <p:cNvSpPr>
            <a:spLocks noGrp="1"/>
          </p:cNvSpPr>
          <p:nvPr>
            <p:ph type="body" sz="quarter" idx="146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3" name="Text Placeholder 5"/>
          <p:cNvSpPr>
            <a:spLocks noGrp="1"/>
          </p:cNvSpPr>
          <p:nvPr>
            <p:ph type="body" sz="quarter" idx="147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4" name="Text Placeholder 5"/>
          <p:cNvSpPr>
            <a:spLocks noGrp="1"/>
          </p:cNvSpPr>
          <p:nvPr>
            <p:ph type="body" sz="quarter" idx="148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5" name="Text Placeholder 5"/>
          <p:cNvSpPr>
            <a:spLocks noGrp="1"/>
          </p:cNvSpPr>
          <p:nvPr>
            <p:ph type="body" sz="quarter" idx="149"/>
          </p:nvPr>
        </p:nvSpPr>
        <p:spPr>
          <a:xfrm>
            <a:off x="-12147723" y="20515857"/>
            <a:ext cx="11942346" cy="656336"/>
          </a:xfrm>
          <a:prstGeom prst="rect">
            <a:avLst/>
          </a:prstGeom>
          <a:noFill/>
        </p:spPr>
        <p:txBody>
          <a:bodyPr wrap="square" lIns="74996" tIns="74996" rIns="74996" bIns="74996" anchor="ctr" anchorCtr="0">
            <a:spAutoFit/>
          </a:bodyPr>
          <a:lstStyle>
            <a:lvl1pPr algn="ctr">
              <a:buNone/>
              <a:defRPr sz="3300" b="1" u="sng" baseline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6" name="Text Placeholder 76"/>
          <p:cNvSpPr>
            <a:spLocks noGrp="1"/>
          </p:cNvSpPr>
          <p:nvPr>
            <p:ph type="body" sz="quarter" idx="150"/>
          </p:nvPr>
        </p:nvSpPr>
        <p:spPr>
          <a:xfrm>
            <a:off x="3219687" y="3498370"/>
            <a:ext cx="18752664" cy="128016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FontTx/>
              <a:buNone/>
              <a:defRPr sz="60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79" name="Text Placeholder 76"/>
          <p:cNvSpPr>
            <a:spLocks noGrp="1"/>
          </p:cNvSpPr>
          <p:nvPr>
            <p:ph type="body" sz="quarter" idx="151"/>
          </p:nvPr>
        </p:nvSpPr>
        <p:spPr>
          <a:xfrm>
            <a:off x="3219687" y="2218210"/>
            <a:ext cx="18752664" cy="1280160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88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0" name="Text Placeholder 76"/>
          <p:cNvSpPr>
            <a:spLocks noGrp="1"/>
          </p:cNvSpPr>
          <p:nvPr>
            <p:ph type="body" sz="quarter" idx="153"/>
          </p:nvPr>
        </p:nvSpPr>
        <p:spPr>
          <a:xfrm>
            <a:off x="3219687" y="580236"/>
            <a:ext cx="18752664" cy="1637973"/>
          </a:xfrm>
          <a:prstGeom prst="rect">
            <a:avLst/>
          </a:prstGeom>
        </p:spPr>
        <p:txBody>
          <a:bodyPr anchor="t" anchorCtr="1">
            <a:normAutofit/>
          </a:bodyPr>
          <a:lstStyle>
            <a:lvl1pPr algn="ctr">
              <a:buFontTx/>
              <a:buNone/>
              <a:defRPr sz="11500">
                <a:solidFill>
                  <a:schemeClr val="bg1"/>
                </a:solidFill>
                <a:latin typeface="+mj-lt"/>
              </a:defRPr>
            </a:lvl1pPr>
            <a:lvl2pPr>
              <a:buFontTx/>
              <a:buNone/>
              <a:defRPr sz="7200"/>
            </a:lvl2pPr>
            <a:lvl3pPr>
              <a:buFontTx/>
              <a:buNone/>
              <a:defRPr sz="7200"/>
            </a:lvl3pPr>
            <a:lvl4pPr>
              <a:buFontTx/>
              <a:buNone/>
              <a:defRPr sz="7200"/>
            </a:lvl4pPr>
            <a:lvl5pPr>
              <a:buFontTx/>
              <a:buNone/>
              <a:defRPr sz="7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facebook.com/pages/PosterPresentationscom/217914411419?v=app_4949752878&amp;ref=ts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hyperlink" Target="http://www.facebook.com/pages/PosterPresentationscom/217914411419?v=app_4949752878&amp;ref=ts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5382538" y="0"/>
            <a:ext cx="11979275" cy="359997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92" tIns="299981" rIns="149992" bIns="149992"/>
          <a:lstStyle/>
          <a:p>
            <a:pPr algn="ctr">
              <a:defRPr/>
            </a:pPr>
            <a:r>
              <a:rPr lang="en-US" sz="4400" b="1">
                <a:solidFill>
                  <a:schemeClr val="bg1"/>
                </a:solidFill>
                <a:latin typeface="Trebuchet MS" pitchFamily="34" charset="0"/>
              </a:rPr>
              <a:t>QUICK TIPS</a:t>
            </a:r>
          </a:p>
          <a:p>
            <a:pPr algn="ctr">
              <a:defRPr/>
            </a:pPr>
            <a:r>
              <a:rPr lang="en-US" sz="4400" b="1">
                <a:solidFill>
                  <a:srgbClr val="FFFF00"/>
                </a:solidFill>
                <a:latin typeface="Trebuchet MS" pitchFamily="34" charset="0"/>
              </a:rPr>
              <a:t>(--THIS SECTION DOES NOT PRINT--)</a:t>
            </a:r>
          </a:p>
          <a:p>
            <a:pPr algn="ctr">
              <a:defRPr/>
            </a:pPr>
            <a:endParaRPr lang="en-US" sz="3600" b="1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This PowerPoint template requires basic PowerPoint (version 2007 or newer) skills. Below is a list of commonly asked questions specific to this template. </a:t>
            </a:r>
            <a:br>
              <a:rPr lang="en-US" sz="3600">
                <a:solidFill>
                  <a:srgbClr val="FFFFFF"/>
                </a:solidFill>
                <a:latin typeface="Trebuchet MS" pitchFamily="34" charset="0"/>
              </a:rPr>
            </a:b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If you are using an older version of PowerPoint some template features may not work properly.</a:t>
            </a:r>
          </a:p>
          <a:p>
            <a:pPr>
              <a:defRPr/>
            </a:pPr>
            <a:endParaRPr lang="en-US" sz="4400" b="1">
              <a:solidFill>
                <a:srgbClr val="FFFF00"/>
              </a:solidFill>
              <a:latin typeface="Trebuchet MS" pitchFamily="34" charset="0"/>
            </a:endParaRPr>
          </a:p>
          <a:p>
            <a:pPr algn="ctr">
              <a:defRPr/>
            </a:pPr>
            <a:r>
              <a:rPr lang="en-US" sz="4400" b="1">
                <a:solidFill>
                  <a:schemeClr val="bg1"/>
                </a:solidFill>
                <a:latin typeface="Trebuchet MS" pitchFamily="34" charset="0"/>
              </a:rPr>
              <a:t>Using the template</a:t>
            </a:r>
          </a:p>
          <a:p>
            <a:pPr algn="ctr">
              <a:defRPr/>
            </a:pPr>
            <a:endParaRPr lang="en-US" sz="3600" b="1">
              <a:solidFill>
                <a:srgbClr val="FFFF00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Verifying the quality of your graphics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Go to the VIEW menu and click on ZOOM to set your preferred magnification. This template is at 100% the size of the final poster. All text and graphics will be printed at 100% their size. To see what your poster will look like when printed, set the zoom to 100% and evaluate the quality of all your graphics before you submit your poster for printing.</a:t>
            </a:r>
            <a:br>
              <a:rPr lang="en-US" sz="3600">
                <a:solidFill>
                  <a:srgbClr val="FFFFFF"/>
                </a:solidFill>
                <a:latin typeface="Trebuchet MS" pitchFamily="34" charset="0"/>
              </a:rPr>
            </a:b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Using the placeholders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To add text to this template click inside a placeholder and type in or paste your text. To move a placeholder, click on it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once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(to select it), place your cursor on its frame and your cursor will change to this symbol:         Then, click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once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and drag it to its new location where you can resize it as needed. Additional placeholders can be found on the left side of this template.</a:t>
            </a:r>
          </a:p>
          <a:p>
            <a:pPr>
              <a:defRPr/>
            </a:pPr>
            <a:endParaRPr lang="en-US" sz="3600" b="1">
              <a:solidFill>
                <a:srgbClr val="FFFF00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Modifying the layout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This template has four different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column layouts.  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Right-click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your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mouse on the background and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click on “Layout” to see the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layout options.  The columns in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the provided layouts are fixed and  cannot be moved but advanced users can modify any layout by going to VIEW and then SLIDE MASTER.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Importing text and graphics from external sources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TEXT: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Paste or type your text into a pre-existing placeholder or drag in a new placeholder from the left side of the template. Move it anywhere as needed.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PHOTOS: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Drag in a picture placeholder, size it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first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, click in it and insert a photo from the menu.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TABLES: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You can copy and paste a table from an external document onto this poster template. To adjust  the way the text fits within the cells of a table that has been pasted,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right-click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on the table, click FORMAT SHAPE  then click on TEXT BOX and change the INTERNAL MARGIN values to 0.25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Modifying the color scheme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To change the color scheme of this template go to the “Design” menu and click on “Colors”. You can choose from the provide color combinations or you can create your own.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>
              <a:solidFill>
                <a:srgbClr val="FFFFFF"/>
              </a:solidFill>
              <a:latin typeface="Trebuchet MS" pitchFamily="34" charset="0"/>
            </a:endParaRPr>
          </a:p>
          <a:p>
            <a:pPr algn="ctr">
              <a:defRPr/>
            </a:pPr>
            <a:endParaRPr lang="en-US" sz="2600" b="1">
              <a:solidFill>
                <a:schemeClr val="bg1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 b="1">
              <a:solidFill>
                <a:srgbClr val="FFFF00"/>
              </a:solidFill>
              <a:latin typeface="Trebuchet MS" pitchFamily="34" charset="0"/>
            </a:endParaRPr>
          </a:p>
          <a:p>
            <a:pPr algn="ctr">
              <a:defRPr/>
            </a:pPr>
            <a:endParaRPr lang="en-US" sz="36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-12160250" y="-20638"/>
            <a:ext cx="11958637" cy="359997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92" tIns="299981" rIns="149992" bIns="149992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900" b="1" dirty="0">
                <a:solidFill>
                  <a:schemeClr val="bg1"/>
                </a:solidFill>
                <a:latin typeface="Trebuchet MS" pitchFamily="34" charset="0"/>
              </a:rPr>
              <a:t>QUICK DESIGN GUIDE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FF00"/>
                </a:solidFill>
                <a:latin typeface="Trebuchet MS" pitchFamily="34" charset="0"/>
              </a:rPr>
              <a:t>(--THIS SECTION DOES NOT PRINT--)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This PowerPoint 2007 template produces a 70cm x 100cm professional  poster. It will save you valuable time placing titles, subtitles, text, and graphics. 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Use it to create your presentation. Then send it to </a:t>
            </a:r>
            <a:r>
              <a:rPr lang="en-US" sz="3600" b="1" dirty="0">
                <a:latin typeface="Trebuchet MS" pitchFamily="34" charset="0"/>
              </a:rPr>
              <a:t>PosterPresentations.com</a:t>
            </a:r>
            <a:r>
              <a:rPr lang="en-US" sz="3600" dirty="0">
                <a:latin typeface="Trebuchet MS" pitchFamily="34" charset="0"/>
              </a:rPr>
              <a:t> for premium quality, same day affordable printing.</a:t>
            </a:r>
            <a:br>
              <a:rPr lang="en-US" sz="3600" dirty="0">
                <a:latin typeface="Trebuchet MS" pitchFamily="34" charset="0"/>
              </a:rPr>
            </a:b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We provide a series of </a:t>
            </a:r>
            <a:r>
              <a:rPr lang="en-US" sz="3600" b="1" dirty="0">
                <a:latin typeface="Trebuchet MS" pitchFamily="34" charset="0"/>
              </a:rPr>
              <a:t>online tutorials</a:t>
            </a:r>
            <a:r>
              <a:rPr lang="en-US" sz="3600" dirty="0">
                <a:latin typeface="Trebuchet MS" pitchFamily="34" charset="0"/>
              </a:rPr>
              <a:t> that will guide you through the poster design process and answer your poster production questions. 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View our online tutorials at:</a:t>
            </a:r>
            <a:br>
              <a:rPr lang="en-US" sz="3600" dirty="0">
                <a:latin typeface="Trebuchet MS" pitchFamily="34" charset="0"/>
              </a:rPr>
            </a:br>
            <a:r>
              <a:rPr lang="en-US" sz="3600" dirty="0">
                <a:solidFill>
                  <a:srgbClr val="FFFF00"/>
                </a:solidFill>
                <a:latin typeface="Trebuchet MS" pitchFamily="34" charset="0"/>
              </a:rPr>
              <a:t> http://bit.ly/Poster_creation_help </a:t>
            </a:r>
            <a:r>
              <a:rPr lang="en-US" sz="3600" dirty="0">
                <a:latin typeface="Trebuchet MS" pitchFamily="34" charset="0"/>
              </a:rPr>
              <a:t/>
            </a:r>
            <a:br>
              <a:rPr lang="en-US" sz="3600" dirty="0">
                <a:latin typeface="Trebuchet MS" pitchFamily="34" charset="0"/>
              </a:rPr>
            </a:br>
            <a:r>
              <a:rPr lang="en-US" sz="3600" dirty="0">
                <a:latin typeface="Trebuchet MS" pitchFamily="34" charset="0"/>
              </a:rPr>
              <a:t>(copy and paste the link into your web browser).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For assistance and to order your printed poster</a:t>
            </a:r>
            <a:r>
              <a:rPr lang="en-US" sz="3600" dirty="0">
                <a:solidFill>
                  <a:schemeClr val="bg1"/>
                </a:solidFill>
                <a:latin typeface="Trebuchet MS" pitchFamily="34" charset="0"/>
              </a:rPr>
              <a:t> call </a:t>
            </a: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PosterPresentations.com</a:t>
            </a:r>
            <a:r>
              <a:rPr lang="en-US" sz="3600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3600" dirty="0">
                <a:latin typeface="Trebuchet MS" pitchFamily="34" charset="0"/>
              </a:rPr>
              <a:t>at </a:t>
            </a:r>
            <a:r>
              <a:rPr lang="en-US" sz="4400" b="1" dirty="0">
                <a:solidFill>
                  <a:srgbClr val="FFFF00"/>
                </a:solidFill>
                <a:latin typeface="Trebuchet MS" pitchFamily="34" charset="0"/>
              </a:rPr>
              <a:t>1.866.649.3004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rgbClr val="FFFF00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rgbClr val="FFFF00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900" b="1" dirty="0">
                <a:solidFill>
                  <a:schemeClr val="bg1"/>
                </a:solidFill>
                <a:latin typeface="Trebuchet MS" pitchFamily="34" charset="0"/>
              </a:rPr>
              <a:t>Object Placeholders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9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Use the placeholders provided below to add new elements to your poster: Drag a placeholder onto the poster area, size it, and click it to edit.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Section Header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preformatted section header placeholder to the poster area to add another section header. Use section headers to separate topics or concepts within your presentation. 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FFFF00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Text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preformatted text placeholder to the poster to add a new body of text.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Picture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graphic placeholder onto your poster, size it first, and then click it to add a picture to the poster.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b="1" dirty="0">
              <a:solidFill>
                <a:srgbClr val="FFFF00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latin typeface="Trebuchet MS" pitchFamily="34" charset="0"/>
            </a:endParaRPr>
          </a:p>
        </p:txBody>
      </p:sp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0" y="0"/>
            <a:ext cx="25192038" cy="524986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5254625"/>
            <a:ext cx="25192038" cy="16668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52400">
            <a:noFill/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079500" y="35321875"/>
            <a:ext cx="2211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854" tIns="37420" rIns="74854" bIns="37420">
            <a:spAutoFit/>
          </a:bodyPr>
          <a:lstStyle/>
          <a:p>
            <a:pPr defTabSz="3599776" eaLnBrk="0" fontAlgn="auto" hangingPunct="0">
              <a:lnSpc>
                <a:spcPct val="6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chemeClr val="bg1">
                    <a:lumMod val="75000"/>
                  </a:schemeClr>
                </a:solidFill>
                <a:cs typeface="+mn-cs"/>
              </a:rPr>
              <a:t>RESEARCH POSTER PRESENTATION DESIGN © 2012</a:t>
            </a:r>
          </a:p>
          <a:p>
            <a:pPr defTabSz="3599776" eaLnBrk="0" fontAlgn="auto" hangingPunct="0">
              <a:lnSpc>
                <a:spcPct val="6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>
                    <a:lumMod val="75000"/>
                  </a:schemeClr>
                </a:solidFill>
                <a:cs typeface="+mn-cs"/>
              </a:rPr>
              <a:t>www.PosterPresentations.com</a:t>
            </a:r>
          </a:p>
        </p:txBody>
      </p:sp>
      <p:sp>
        <p:nvSpPr>
          <p:cNvPr id="34" name="Rectangle 33"/>
          <p:cNvSpPr/>
          <p:nvPr/>
        </p:nvSpPr>
        <p:spPr>
          <a:xfrm>
            <a:off x="-12160250" y="23706138"/>
            <a:ext cx="11958637" cy="850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03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51700" y="17095788"/>
            <a:ext cx="4435475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90200" y="13974763"/>
            <a:ext cx="528638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25577800" y="33123188"/>
            <a:ext cx="8121650" cy="2384425"/>
          </a:xfrm>
          <a:prstGeom prst="rect">
            <a:avLst/>
          </a:prstGeom>
          <a:noFill/>
        </p:spPr>
        <p:txBody>
          <a:bodyPr lIns="74996" tIns="37497" rIns="74996" bIns="37497">
            <a:spAutoFit/>
          </a:bodyPr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  <a:t>© 2012 PosterPresentations.com</a:t>
            </a:r>
            <a:b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  <a:t>    </a:t>
            </a: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2117 Fourth Street , Unit C</a:t>
            </a:r>
            <a:b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    Berkeley CA 94710</a:t>
            </a:r>
            <a:b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    </a:t>
            </a:r>
            <a:r>
              <a:rPr lang="en-US" sz="3600" b="1" dirty="0">
                <a:solidFill>
                  <a:srgbClr val="FFFF00"/>
                </a:solidFill>
                <a:latin typeface="+mn-lt"/>
                <a:cs typeface="+mn-cs"/>
              </a:rPr>
              <a:t>posterpresenter@gmail.com</a:t>
            </a:r>
            <a:endParaRPr lang="en-US" sz="39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grpSp>
        <p:nvGrpSpPr>
          <p:cNvPr id="1035" name="Group 39"/>
          <p:cNvGrpSpPr>
            <a:grpSpLocks/>
          </p:cNvGrpSpPr>
          <p:nvPr/>
        </p:nvGrpSpPr>
        <p:grpSpPr bwMode="auto">
          <a:xfrm>
            <a:off x="-11750675" y="34490025"/>
            <a:ext cx="11193462" cy="1381125"/>
            <a:chOff x="44242388" y="28054064"/>
            <a:chExt cx="9771398" cy="1090621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44242388" y="28054064"/>
              <a:ext cx="9771398" cy="10906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59977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043" name="Picture 7" descr="http://t2.gstatic.com/images?q=tbn:ANd9GcR4APHC6TT9w54M2zn_pvCiBxUNcspYPoVxirLRphBoJabfSvu7zw">
              <a:hlinkClick r:id="rId5"/>
            </p:cNvPr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368327" y="28152425"/>
              <a:ext cx="9144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TextBox 32"/>
            <p:cNvSpPr txBox="1"/>
            <p:nvPr userDrawn="1"/>
          </p:nvSpPr>
          <p:spPr>
            <a:xfrm>
              <a:off x="45342727" y="28244609"/>
              <a:ext cx="8671059" cy="7521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359977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Student discounts are available on our </a:t>
              </a:r>
              <a:r>
                <a:rPr lang="en-US" sz="2800" dirty="0" err="1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Facebook</a:t>
              </a: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 page.</a:t>
              </a:r>
              <a:b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</a:b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Go to </a:t>
              </a:r>
              <a:r>
                <a:rPr lang="en-US" sz="2800" u="sng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PosterPresentations.com</a:t>
              </a: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 and click on the FB icon. </a:t>
              </a:r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25382538" y="32651700"/>
            <a:ext cx="11979275" cy="31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-12139613" y="12752388"/>
            <a:ext cx="11947525" cy="31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5388888" y="5330825"/>
            <a:ext cx="11972925" cy="31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33"/>
          <p:cNvSpPr>
            <a:spLocks noChangeArrowheads="1"/>
          </p:cNvSpPr>
          <p:nvPr/>
        </p:nvSpPr>
        <p:spPr bwMode="auto">
          <a:xfrm>
            <a:off x="525463" y="5749925"/>
            <a:ext cx="11891962" cy="29249688"/>
          </a:xfrm>
          <a:prstGeom prst="roundRect">
            <a:avLst>
              <a:gd name="adj" fmla="val 5902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0">
                <a:srgbClr val="CDD2DE"/>
              </a:gs>
              <a:gs pos="100000">
                <a:srgbClr val="F3F5FA"/>
              </a:gs>
            </a:gsLst>
            <a:lin ang="162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1" name="Rectangle 33"/>
          <p:cNvSpPr>
            <a:spLocks noChangeArrowheads="1"/>
          </p:cNvSpPr>
          <p:nvPr userDrawn="1"/>
        </p:nvSpPr>
        <p:spPr bwMode="auto">
          <a:xfrm>
            <a:off x="12684125" y="5749925"/>
            <a:ext cx="11890375" cy="29249688"/>
          </a:xfrm>
          <a:prstGeom prst="roundRect">
            <a:avLst>
              <a:gd name="adj" fmla="val 590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0">
                <a:srgbClr val="CDD2DE"/>
              </a:gs>
              <a:gs pos="100000">
                <a:srgbClr val="F3F5FA"/>
              </a:gs>
            </a:gsLst>
            <a:lin ang="16200000" scaled="1"/>
            <a:tileRect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-12133263" y="20426363"/>
            <a:ext cx="11958638" cy="850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iming>
    <p:tnLst>
      <p:par>
        <p:cTn id="1" dur="indefinite" restart="never" nodeType="tmRoot"/>
      </p:par>
    </p:tnLst>
  </p:timing>
  <p:txStyles>
    <p:titleStyle>
      <a:lvl1pPr algn="ctr" defTabSz="3598863" rtl="0" eaLnBrk="0" fontAlgn="base" hangingPunct="0">
        <a:spcBef>
          <a:spcPct val="0"/>
        </a:spcBef>
        <a:spcAft>
          <a:spcPct val="0"/>
        </a:spcAft>
        <a:defRPr sz="7200" kern="1200">
          <a:solidFill>
            <a:schemeClr val="bg1"/>
          </a:solidFill>
          <a:latin typeface="Trebuchet MS" pitchFamily="34" charset="0"/>
          <a:ea typeface="+mj-ea"/>
          <a:cs typeface="+mj-cs"/>
        </a:defRPr>
      </a:lvl1pPr>
      <a:lvl2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2pPr>
      <a:lvl3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3pPr>
      <a:lvl4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4pPr>
      <a:lvl5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5pPr>
      <a:lvl6pPr marL="4572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6pPr>
      <a:lvl7pPr marL="9144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7pPr>
      <a:lvl8pPr marL="13716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8pPr>
      <a:lvl9pPr marL="18288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9pPr>
    </p:titleStyle>
    <p:bodyStyle>
      <a:lvl1pPr marL="1349375" indent="-134937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2600" kern="1200">
          <a:solidFill>
            <a:schemeClr val="tx1"/>
          </a:solidFill>
          <a:latin typeface="+mn-lt"/>
          <a:ea typeface="+mn-ea"/>
          <a:cs typeface="+mn-cs"/>
        </a:defRPr>
      </a:lvl1pPr>
      <a:lvl2pPr marL="2924175" indent="-1123950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100" kern="1200">
          <a:solidFill>
            <a:schemeClr val="tx1"/>
          </a:solidFill>
          <a:latin typeface="+mn-lt"/>
          <a:ea typeface="+mn-ea"/>
          <a:cs typeface="+mn-cs"/>
        </a:defRPr>
      </a:lvl2pPr>
      <a:lvl3pPr marL="4498975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3pPr>
      <a:lvl4pPr marL="6299200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4pPr>
      <a:lvl5pPr marL="8099425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7900" kern="1200">
          <a:solidFill>
            <a:schemeClr val="tx1"/>
          </a:solidFill>
          <a:latin typeface="+mn-lt"/>
          <a:ea typeface="+mn-ea"/>
          <a:cs typeface="+mn-cs"/>
        </a:defRPr>
      </a:lvl5pPr>
      <a:lvl6pPr marL="9899385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6pPr>
      <a:lvl7pPr marL="11699272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7pPr>
      <a:lvl8pPr marL="13499161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8pPr>
      <a:lvl9pPr marL="15299049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1pPr>
      <a:lvl2pPr marL="1799889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2pPr>
      <a:lvl3pPr marL="3599776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3pPr>
      <a:lvl4pPr marL="5399664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4pPr>
      <a:lvl5pPr marL="7199552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5pPr>
      <a:lvl6pPr marL="8999441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6pPr>
      <a:lvl7pPr marL="10799330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7pPr>
      <a:lvl8pPr marL="12599217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8pPr>
      <a:lvl9pPr marL="14399106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5">
                <a:lumMod val="50000"/>
              </a:schemeClr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0" y="0"/>
            <a:ext cx="25192038" cy="524986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525463" y="5749925"/>
            <a:ext cx="24139525" cy="2924968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0">
                <a:srgbClr val="CDD2DE"/>
              </a:gs>
              <a:gs pos="100000">
                <a:srgbClr val="F3F5FA"/>
              </a:gs>
            </a:gsLst>
            <a:lin ang="162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5254625"/>
            <a:ext cx="25192038" cy="166688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52400">
            <a:noFill/>
            <a:miter lim="800000"/>
            <a:headEnd/>
            <a:tailEnd/>
          </a:ln>
          <a:effectLst/>
        </p:spPr>
        <p:txBody>
          <a:bodyPr wrap="none" lIns="74996" tIns="37497" rIns="74996" bIns="37497" anchor="ctr"/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036638" y="35318700"/>
            <a:ext cx="2173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4854" tIns="37420" rIns="74854" bIns="37420">
            <a:spAutoFit/>
          </a:bodyPr>
          <a:lstStyle/>
          <a:p>
            <a:pPr defTabSz="3599776" eaLnBrk="0" fontAlgn="auto" hangingPunct="0">
              <a:lnSpc>
                <a:spcPct val="6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400" b="1" dirty="0">
                <a:solidFill>
                  <a:schemeClr val="bg1">
                    <a:lumMod val="75000"/>
                  </a:schemeClr>
                </a:solidFill>
                <a:cs typeface="+mn-cs"/>
              </a:rPr>
              <a:t>RESEARCH POSTER PRESENTATION DESIGN © 2012</a:t>
            </a:r>
          </a:p>
          <a:p>
            <a:pPr defTabSz="3599776" eaLnBrk="0" fontAlgn="auto" hangingPunct="0">
              <a:lnSpc>
                <a:spcPct val="6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>
                    <a:lumMod val="75000"/>
                  </a:schemeClr>
                </a:solidFill>
                <a:cs typeface="+mn-cs"/>
              </a:rPr>
              <a:t>www.PosterPresentations.com</a:t>
            </a:r>
          </a:p>
        </p:txBody>
      </p:sp>
      <p:sp>
        <p:nvSpPr>
          <p:cNvPr id="22" name="Rectangle 21"/>
          <p:cNvSpPr/>
          <p:nvPr/>
        </p:nvSpPr>
        <p:spPr>
          <a:xfrm>
            <a:off x="-12087225" y="-20638"/>
            <a:ext cx="11885612" cy="359997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92" tIns="299981" rIns="149992" bIns="149992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900" b="1" dirty="0">
                <a:solidFill>
                  <a:schemeClr val="bg1"/>
                </a:solidFill>
                <a:latin typeface="Trebuchet MS" pitchFamily="34" charset="0"/>
              </a:rPr>
              <a:t>QUICK DESIGN GUIDE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solidFill>
                  <a:srgbClr val="FFFF00"/>
                </a:solidFill>
                <a:latin typeface="Trebuchet MS" pitchFamily="34" charset="0"/>
              </a:rPr>
              <a:t>(--THIS SECTION DOES NOT PRINT--)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This PowerPoint 2007 template produces a 70cm x 100cm professional  poster. It will save you valuable time placing titles, subtitles, text, and graphics. 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Use it to create your presentation. Then send it to </a:t>
            </a:r>
            <a:r>
              <a:rPr lang="en-US" sz="3600" b="1" dirty="0">
                <a:latin typeface="Trebuchet MS" pitchFamily="34" charset="0"/>
              </a:rPr>
              <a:t>PosterPresentations.com</a:t>
            </a:r>
            <a:r>
              <a:rPr lang="en-US" sz="3600" dirty="0">
                <a:latin typeface="Trebuchet MS" pitchFamily="34" charset="0"/>
              </a:rPr>
              <a:t> for premium quality, same day affordable printing.</a:t>
            </a:r>
            <a:br>
              <a:rPr lang="en-US" sz="3600" dirty="0">
                <a:latin typeface="Trebuchet MS" pitchFamily="34" charset="0"/>
              </a:rPr>
            </a:b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We provide a series of </a:t>
            </a:r>
            <a:r>
              <a:rPr lang="en-US" sz="3600" b="1" dirty="0">
                <a:latin typeface="Trebuchet MS" pitchFamily="34" charset="0"/>
              </a:rPr>
              <a:t>online tutorials</a:t>
            </a:r>
            <a:r>
              <a:rPr lang="en-US" sz="3600" dirty="0">
                <a:latin typeface="Trebuchet MS" pitchFamily="34" charset="0"/>
              </a:rPr>
              <a:t> that will guide you through the poster design process and answer your poster production questions. 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View our online tutorials at:</a:t>
            </a:r>
            <a:br>
              <a:rPr lang="en-US" sz="3600" dirty="0">
                <a:latin typeface="Trebuchet MS" pitchFamily="34" charset="0"/>
              </a:rPr>
            </a:br>
            <a:r>
              <a:rPr lang="en-US" sz="3600" dirty="0">
                <a:solidFill>
                  <a:srgbClr val="FFFF00"/>
                </a:solidFill>
                <a:latin typeface="Trebuchet MS" pitchFamily="34" charset="0"/>
              </a:rPr>
              <a:t> http://bit.ly/Poster_creation_help </a:t>
            </a:r>
            <a:r>
              <a:rPr lang="en-US" sz="3600" dirty="0">
                <a:latin typeface="Trebuchet MS" pitchFamily="34" charset="0"/>
              </a:rPr>
              <a:t/>
            </a:r>
            <a:br>
              <a:rPr lang="en-US" sz="3600" dirty="0">
                <a:latin typeface="Trebuchet MS" pitchFamily="34" charset="0"/>
              </a:rPr>
            </a:br>
            <a:r>
              <a:rPr lang="en-US" sz="3600" dirty="0">
                <a:latin typeface="Trebuchet MS" pitchFamily="34" charset="0"/>
              </a:rPr>
              <a:t>(copy and paste the link into your web browser).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For assistance and to order your printed poster</a:t>
            </a:r>
            <a:r>
              <a:rPr lang="en-US" sz="3600" dirty="0">
                <a:solidFill>
                  <a:schemeClr val="bg1"/>
                </a:solidFill>
                <a:latin typeface="Trebuchet MS" pitchFamily="34" charset="0"/>
              </a:rPr>
              <a:t> call </a:t>
            </a: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PosterPresentations.com</a:t>
            </a:r>
            <a:r>
              <a:rPr lang="en-US" sz="3600" dirty="0">
                <a:solidFill>
                  <a:srgbClr val="FFFF00"/>
                </a:solidFill>
                <a:latin typeface="Trebuchet MS" pitchFamily="34" charset="0"/>
              </a:rPr>
              <a:t> </a:t>
            </a:r>
            <a:r>
              <a:rPr lang="en-US" sz="3600" dirty="0">
                <a:latin typeface="Trebuchet MS" pitchFamily="34" charset="0"/>
              </a:rPr>
              <a:t>at </a:t>
            </a:r>
            <a:r>
              <a:rPr lang="en-US" sz="4400" b="1" dirty="0">
                <a:solidFill>
                  <a:srgbClr val="FFFF00"/>
                </a:solidFill>
                <a:latin typeface="Trebuchet MS" pitchFamily="34" charset="0"/>
              </a:rPr>
              <a:t>1.866.649.3004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rgbClr val="FFFF00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900" b="1" dirty="0">
                <a:solidFill>
                  <a:schemeClr val="bg1"/>
                </a:solidFill>
                <a:latin typeface="Trebuchet MS" pitchFamily="34" charset="0"/>
              </a:rPr>
              <a:t>Object Placeholders</a:t>
            </a: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Use the placeholders provided below to add new elements to your poster: Drag a placeholder onto the poster area, size it, and click it to edit.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Section Header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preformatted section header placeholder to the poster area to add another section header. Use section headers to separate topics or concepts within your presentation. </a:t>
            </a:r>
            <a:endParaRPr lang="el-GR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FFFF00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Text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preformatted text placeholder to the poster to add a new body of text.</a:t>
            </a:r>
            <a:endParaRPr lang="el-GR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l-GR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>
              <a:solidFill>
                <a:srgbClr val="FFFF00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FFFF00"/>
                </a:solidFill>
                <a:latin typeface="Trebuchet MS" pitchFamily="34" charset="0"/>
              </a:rPr>
              <a:t>Picture placeholder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>
                <a:latin typeface="Trebuchet MS" pitchFamily="34" charset="0"/>
              </a:rPr>
              <a:t>Move this graphic placeholder onto your poster, size it first, and then click it to add a picture to the poster.</a:t>
            </a: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b="1" dirty="0">
              <a:solidFill>
                <a:schemeClr val="bg1"/>
              </a:solidFill>
              <a:latin typeface="Trebuchet MS" pitchFamily="34" charset="0"/>
            </a:endParaRPr>
          </a:p>
          <a:p>
            <a:pPr defTabSz="36000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b="1" dirty="0">
              <a:solidFill>
                <a:srgbClr val="FFFF00"/>
              </a:solidFill>
              <a:latin typeface="Trebuchet MS" pitchFamily="34" charset="0"/>
            </a:endParaRPr>
          </a:p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900" b="1" dirty="0">
              <a:latin typeface="Trebuchet MS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-12087225" y="24838025"/>
            <a:ext cx="11885612" cy="850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-12115800" y="12169775"/>
            <a:ext cx="11949112" cy="31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-9048750" y="23566438"/>
            <a:ext cx="5768975" cy="850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058" name="Group 19"/>
          <p:cNvGrpSpPr>
            <a:grpSpLocks/>
          </p:cNvGrpSpPr>
          <p:nvPr/>
        </p:nvGrpSpPr>
        <p:grpSpPr bwMode="auto">
          <a:xfrm>
            <a:off x="-11750675" y="34261425"/>
            <a:ext cx="11193462" cy="1381125"/>
            <a:chOff x="44242388" y="28054064"/>
            <a:chExt cx="9771398" cy="1090621"/>
          </a:xfrm>
        </p:grpSpPr>
        <p:sp>
          <p:nvSpPr>
            <p:cNvPr id="27" name="Rounded Rectangle 26"/>
            <p:cNvSpPr/>
            <p:nvPr userDrawn="1"/>
          </p:nvSpPr>
          <p:spPr>
            <a:xfrm>
              <a:off x="44242388" y="28054064"/>
              <a:ext cx="9771398" cy="109062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59977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2068" name="Picture 7" descr="http://t2.gstatic.com/images?q=tbn:ANd9GcR4APHC6TT9w54M2zn_pvCiBxUNcspYPoVxirLRphBoJabfSvu7zw">
              <a:hlinkClick r:id="rId4"/>
            </p:cNvPr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368327" y="28152425"/>
              <a:ext cx="9144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28"/>
            <p:cNvSpPr txBox="1"/>
            <p:nvPr userDrawn="1"/>
          </p:nvSpPr>
          <p:spPr>
            <a:xfrm>
              <a:off x="45342727" y="28244609"/>
              <a:ext cx="8671059" cy="7521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359977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Student discounts are available on our </a:t>
              </a:r>
              <a:r>
                <a:rPr lang="en-US" sz="2800" dirty="0" err="1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Facebook</a:t>
              </a: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 page.</a:t>
              </a:r>
              <a:b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</a:b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Go to </a:t>
              </a:r>
              <a:r>
                <a:rPr lang="en-US" sz="2800" u="sng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PosterPresentations.com</a:t>
              </a:r>
              <a:r>
                <a:rPr lang="en-US" sz="2800" dirty="0">
                  <a:solidFill>
                    <a:schemeClr val="tx2"/>
                  </a:solidFill>
                  <a:latin typeface="Trebuchet MS" pitchFamily="34" charset="0"/>
                  <a:cs typeface="+mn-cs"/>
                </a:rPr>
                <a:t> and click on the FB icon. 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25382538" y="0"/>
            <a:ext cx="11979275" cy="3599973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92" tIns="299981" rIns="149992" bIns="149992"/>
          <a:lstStyle/>
          <a:p>
            <a:pPr algn="ctr">
              <a:defRPr/>
            </a:pPr>
            <a:r>
              <a:rPr lang="en-US" sz="4400" b="1">
                <a:solidFill>
                  <a:schemeClr val="bg1"/>
                </a:solidFill>
                <a:latin typeface="Trebuchet MS" pitchFamily="34" charset="0"/>
              </a:rPr>
              <a:t>QUICK TIPS</a:t>
            </a:r>
          </a:p>
          <a:p>
            <a:pPr algn="ctr">
              <a:defRPr/>
            </a:pPr>
            <a:r>
              <a:rPr lang="en-US" sz="4400" b="1">
                <a:solidFill>
                  <a:srgbClr val="FFFF00"/>
                </a:solidFill>
                <a:latin typeface="Trebuchet MS" pitchFamily="34" charset="0"/>
              </a:rPr>
              <a:t>(--THIS SECTION DOES NOT PRINT--)</a:t>
            </a:r>
          </a:p>
          <a:p>
            <a:pPr algn="ctr">
              <a:defRPr/>
            </a:pPr>
            <a:endParaRPr lang="en-US" sz="3600" b="1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This PowerPoint template requires basic PowerPoint (version 2007 or newer) skills. Below is a list of commonly asked questions specific to this template. </a:t>
            </a:r>
            <a:br>
              <a:rPr lang="en-US" sz="3600">
                <a:solidFill>
                  <a:srgbClr val="FFFFFF"/>
                </a:solidFill>
                <a:latin typeface="Trebuchet MS" pitchFamily="34" charset="0"/>
              </a:rPr>
            </a:b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If you are using an older version of PowerPoint some template features may not work properly.</a:t>
            </a:r>
          </a:p>
          <a:p>
            <a:pPr>
              <a:defRPr/>
            </a:pPr>
            <a:endParaRPr lang="en-US" sz="4400" b="1">
              <a:solidFill>
                <a:srgbClr val="FFFF00"/>
              </a:solidFill>
              <a:latin typeface="Trebuchet MS" pitchFamily="34" charset="0"/>
            </a:endParaRPr>
          </a:p>
          <a:p>
            <a:pPr algn="ctr">
              <a:defRPr/>
            </a:pPr>
            <a:r>
              <a:rPr lang="en-US" sz="4400" b="1">
                <a:solidFill>
                  <a:schemeClr val="bg1"/>
                </a:solidFill>
                <a:latin typeface="Trebuchet MS" pitchFamily="34" charset="0"/>
              </a:rPr>
              <a:t>Using the template</a:t>
            </a:r>
          </a:p>
          <a:p>
            <a:pPr algn="ctr">
              <a:defRPr/>
            </a:pPr>
            <a:endParaRPr lang="en-US" sz="3600" b="1">
              <a:solidFill>
                <a:srgbClr val="FFFF00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Verifying the quality of your graphics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Go to the VIEW menu and click on ZOOM to set your preferred magnification. This template is at 100% the size of the final poster. All text and graphics will be printed at 100% their size. To see what your poster will look like when printed, set the zoom to 100% and evaluate the quality of all your graphics before you submit your poster for printing.</a:t>
            </a:r>
            <a:br>
              <a:rPr lang="en-US" sz="3600">
                <a:solidFill>
                  <a:srgbClr val="FFFFFF"/>
                </a:solidFill>
                <a:latin typeface="Trebuchet MS" pitchFamily="34" charset="0"/>
              </a:rPr>
            </a:b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Using the placeholders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To add text to this template click inside a placeholder and type in or paste your text. To move a placeholder, click on it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once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(to select it), place your cursor on its frame and your cursor will change to this symbol:         Then, click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once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and drag it to its new location where you can resize it as needed. Additional placeholders can be found on the left side of this template.</a:t>
            </a:r>
          </a:p>
          <a:p>
            <a:pPr>
              <a:defRPr/>
            </a:pPr>
            <a:endParaRPr lang="en-US" sz="3600" b="1">
              <a:solidFill>
                <a:srgbClr val="FFFF00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Modifying the layout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This template has four different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column layouts.  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Right-click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your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mouse on the background and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click on “Layout” to see the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layout options.  The columns in 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the provided layouts are fixed and  cannot be moved but advanced users can modify any layout by going to VIEW and then SLIDE MASTER.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Importing text and graphics from external sources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TEXT: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Paste or type your text into a pre-existing placeholder or drag in a new placeholder from the left side of the template. Move it anywhere as needed.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PHOTOS: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Drag in a picture placeholder, size it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first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, click in it and insert a photo from the menu.</a:t>
            </a:r>
          </a:p>
          <a:p>
            <a:pPr>
              <a:defRPr/>
            </a:pPr>
            <a:r>
              <a:rPr lang="en-US" sz="3600" b="1" u="sng">
                <a:solidFill>
                  <a:srgbClr val="FFFFFF"/>
                </a:solidFill>
                <a:latin typeface="Trebuchet MS" pitchFamily="34" charset="0"/>
              </a:rPr>
              <a:t>TABLES: 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You can copy and paste a table from an external document onto this poster template. To adjust  the way the text fits within the cells of a table that has been pasted, </a:t>
            </a:r>
            <a:r>
              <a:rPr lang="en-US" sz="3600" u="sng">
                <a:solidFill>
                  <a:srgbClr val="FFFFFF"/>
                </a:solidFill>
                <a:latin typeface="Trebuchet MS" pitchFamily="34" charset="0"/>
              </a:rPr>
              <a:t>right-click</a:t>
            </a: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 on the table, click FORMAT SHAPE  then click on TEXT BOX and change the INTERNAL MARGIN values to 0.25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r>
              <a:rPr lang="en-US" sz="3600" b="1">
                <a:solidFill>
                  <a:srgbClr val="FFFF00"/>
                </a:solidFill>
                <a:latin typeface="Trebuchet MS" pitchFamily="34" charset="0"/>
              </a:rPr>
              <a:t>Modifying the color scheme</a:t>
            </a:r>
          </a:p>
          <a:p>
            <a:pPr>
              <a:defRPr/>
            </a:pPr>
            <a:r>
              <a:rPr lang="en-US" sz="3600">
                <a:solidFill>
                  <a:srgbClr val="FFFFFF"/>
                </a:solidFill>
                <a:latin typeface="Trebuchet MS" pitchFamily="34" charset="0"/>
              </a:rPr>
              <a:t>To change the color scheme of this template go to the “Design” menu and click on “Colors”. You can choose from the provide color combinations or you can create your own.</a:t>
            </a: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3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>
              <a:solidFill>
                <a:srgbClr val="FFFFFF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>
              <a:solidFill>
                <a:srgbClr val="FFFFFF"/>
              </a:solidFill>
              <a:latin typeface="Trebuchet MS" pitchFamily="34" charset="0"/>
            </a:endParaRPr>
          </a:p>
          <a:p>
            <a:pPr algn="ctr">
              <a:defRPr/>
            </a:pPr>
            <a:endParaRPr lang="en-US" sz="2600" b="1">
              <a:solidFill>
                <a:schemeClr val="bg1"/>
              </a:solidFill>
              <a:latin typeface="Trebuchet MS" pitchFamily="34" charset="0"/>
            </a:endParaRPr>
          </a:p>
          <a:p>
            <a:pPr>
              <a:defRPr/>
            </a:pPr>
            <a:endParaRPr lang="en-US" sz="2600" b="1">
              <a:solidFill>
                <a:srgbClr val="FFFF00"/>
              </a:solidFill>
              <a:latin typeface="Trebuchet MS" pitchFamily="34" charset="0"/>
            </a:endParaRPr>
          </a:p>
          <a:p>
            <a:pPr algn="ctr">
              <a:defRPr/>
            </a:pPr>
            <a:endParaRPr lang="en-US" sz="3600" b="1">
              <a:solidFill>
                <a:srgbClr val="FFFFFF"/>
              </a:solidFill>
              <a:latin typeface="Trebuchet MS" pitchFamily="34" charset="0"/>
            </a:endParaRPr>
          </a:p>
        </p:txBody>
      </p:sp>
      <p:pic>
        <p:nvPicPr>
          <p:cNvPr id="206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651700" y="17095788"/>
            <a:ext cx="4435475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90200" y="13974763"/>
            <a:ext cx="528638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25577800" y="33123188"/>
            <a:ext cx="8121650" cy="2384425"/>
          </a:xfrm>
          <a:prstGeom prst="rect">
            <a:avLst/>
          </a:prstGeom>
          <a:noFill/>
        </p:spPr>
        <p:txBody>
          <a:bodyPr lIns="74996" tIns="37497" rIns="74996" bIns="37497">
            <a:spAutoFit/>
          </a:bodyPr>
          <a:lstStyle/>
          <a:p>
            <a:pPr defTabSz="359977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  <a:t>© 2012 PosterPresentations.com</a:t>
            </a:r>
            <a:b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900" dirty="0">
                <a:solidFill>
                  <a:schemeClr val="bg1"/>
                </a:solidFill>
                <a:latin typeface="+mn-lt"/>
                <a:cs typeface="+mn-cs"/>
              </a:rPr>
              <a:t>    </a:t>
            </a: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2117 Fourth Street , Unit C</a:t>
            </a:r>
            <a:b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    Berkeley CA 94710</a:t>
            </a:r>
            <a:b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600" dirty="0">
                <a:solidFill>
                  <a:schemeClr val="bg1"/>
                </a:solidFill>
                <a:latin typeface="+mn-lt"/>
                <a:cs typeface="+mn-cs"/>
              </a:rPr>
              <a:t>    </a:t>
            </a:r>
            <a:r>
              <a:rPr lang="en-US" sz="3600" b="1" dirty="0">
                <a:solidFill>
                  <a:srgbClr val="FFFF00"/>
                </a:solidFill>
                <a:latin typeface="+mn-lt"/>
                <a:cs typeface="+mn-cs"/>
              </a:rPr>
              <a:t>posterpresenter@gmail.com</a:t>
            </a:r>
            <a:endParaRPr lang="en-US" sz="3900" b="1" dirty="0">
              <a:solidFill>
                <a:srgbClr val="FFFF00"/>
              </a:solidFill>
              <a:latin typeface="+mn-lt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5382538" y="32651700"/>
            <a:ext cx="11979275" cy="31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5388888" y="5330825"/>
            <a:ext cx="11972925" cy="31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 userDrawn="1"/>
        </p:nvSpPr>
        <p:spPr>
          <a:xfrm>
            <a:off x="-12065000" y="20397788"/>
            <a:ext cx="11884025" cy="8493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 userDrawn="1"/>
        </p:nvSpPr>
        <p:spPr>
          <a:xfrm>
            <a:off x="-9026525" y="19124613"/>
            <a:ext cx="5767387" cy="850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96" tIns="37497" rIns="74996" bIns="37497" anchor="ctr"/>
          <a:lstStyle/>
          <a:p>
            <a:pPr algn="ctr" defTabSz="3599776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iming>
    <p:tnLst>
      <p:par>
        <p:cTn id="1" dur="indefinite" restart="never" nodeType="tmRoot"/>
      </p:par>
    </p:tnLst>
  </p:timing>
  <p:txStyles>
    <p:titleStyle>
      <a:lvl1pPr algn="ctr" defTabSz="3598863" rtl="0" eaLnBrk="0" fontAlgn="base" hangingPunct="0">
        <a:spcBef>
          <a:spcPct val="0"/>
        </a:spcBef>
        <a:spcAft>
          <a:spcPct val="0"/>
        </a:spcAft>
        <a:defRPr sz="7200" kern="1200">
          <a:solidFill>
            <a:schemeClr val="bg1"/>
          </a:solidFill>
          <a:latin typeface="Trebuchet MS" pitchFamily="34" charset="0"/>
          <a:ea typeface="+mj-ea"/>
          <a:cs typeface="+mj-cs"/>
        </a:defRPr>
      </a:lvl1pPr>
      <a:lvl2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2pPr>
      <a:lvl3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3pPr>
      <a:lvl4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4pPr>
      <a:lvl5pPr algn="ctr" defTabSz="3598863" rtl="0" eaLnBrk="0" fontAlgn="base" hangingPunct="0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5pPr>
      <a:lvl6pPr marL="4572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6pPr>
      <a:lvl7pPr marL="9144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7pPr>
      <a:lvl8pPr marL="13716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8pPr>
      <a:lvl9pPr marL="1828800" algn="ctr" defTabSz="3598863" rtl="0" fontAlgn="base">
        <a:spcBef>
          <a:spcPct val="0"/>
        </a:spcBef>
        <a:spcAft>
          <a:spcPct val="0"/>
        </a:spcAft>
        <a:defRPr sz="7200">
          <a:solidFill>
            <a:schemeClr val="bg1"/>
          </a:solidFill>
          <a:latin typeface="Trebuchet MS" pitchFamily="34" charset="0"/>
        </a:defRPr>
      </a:lvl9pPr>
    </p:titleStyle>
    <p:bodyStyle>
      <a:lvl1pPr marL="1349375" indent="-134937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2600" kern="1200">
          <a:solidFill>
            <a:schemeClr val="tx1"/>
          </a:solidFill>
          <a:latin typeface="+mn-lt"/>
          <a:ea typeface="+mn-ea"/>
          <a:cs typeface="+mn-cs"/>
        </a:defRPr>
      </a:lvl1pPr>
      <a:lvl2pPr marL="2924175" indent="-1123950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1100" kern="1200">
          <a:solidFill>
            <a:schemeClr val="tx1"/>
          </a:solidFill>
          <a:latin typeface="+mn-lt"/>
          <a:ea typeface="+mn-ea"/>
          <a:cs typeface="+mn-cs"/>
        </a:defRPr>
      </a:lvl2pPr>
      <a:lvl3pPr marL="4498975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9500" kern="1200">
          <a:solidFill>
            <a:schemeClr val="tx1"/>
          </a:solidFill>
          <a:latin typeface="+mn-lt"/>
          <a:ea typeface="+mn-ea"/>
          <a:cs typeface="+mn-cs"/>
        </a:defRPr>
      </a:lvl3pPr>
      <a:lvl4pPr marL="6299200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4pPr>
      <a:lvl5pPr marL="8099425" indent="-898525" algn="l" defTabSz="35988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7900" kern="1200">
          <a:solidFill>
            <a:schemeClr val="tx1"/>
          </a:solidFill>
          <a:latin typeface="+mn-lt"/>
          <a:ea typeface="+mn-ea"/>
          <a:cs typeface="+mn-cs"/>
        </a:defRPr>
      </a:lvl5pPr>
      <a:lvl6pPr marL="9899385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6pPr>
      <a:lvl7pPr marL="11699272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7pPr>
      <a:lvl8pPr marL="13499161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8pPr>
      <a:lvl9pPr marL="15299049" indent="-899945" algn="l" defTabSz="3599776" rtl="0" eaLnBrk="1" latinLnBrk="0" hangingPunct="1">
        <a:spcBef>
          <a:spcPct val="20000"/>
        </a:spcBef>
        <a:buFont typeface="Arial" pitchFamily="34" charset="0"/>
        <a:buChar char="•"/>
        <a:defRPr sz="7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1pPr>
      <a:lvl2pPr marL="1799889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2pPr>
      <a:lvl3pPr marL="3599776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3pPr>
      <a:lvl4pPr marL="5399664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4pPr>
      <a:lvl5pPr marL="7199552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5pPr>
      <a:lvl6pPr marL="8999441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6pPr>
      <a:lvl7pPr marL="10799330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7pPr>
      <a:lvl8pPr marL="12599217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8pPr>
      <a:lvl9pPr marL="14399106" algn="l" defTabSz="3599776" rtl="0" eaLnBrk="1" latinLnBrk="0" hangingPunct="1">
        <a:defRPr sz="7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emf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Espace réservé du texte 111"/>
          <p:cNvSpPr>
            <a:spLocks noGrp="1"/>
          </p:cNvSpPr>
          <p:nvPr>
            <p:ph type="body" sz="quarter" idx="95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28" name="Espace réservé du texte 127"/>
          <p:cNvSpPr>
            <a:spLocks noGrp="1"/>
          </p:cNvSpPr>
          <p:nvPr>
            <p:ph type="body" sz="quarter" idx="107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23" name="Espace réservé du texte 122"/>
          <p:cNvSpPr>
            <a:spLocks noGrp="1"/>
          </p:cNvSpPr>
          <p:nvPr>
            <p:ph type="body" sz="quarter" idx="116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14" name="Espace réservé du texte 113"/>
          <p:cNvSpPr>
            <a:spLocks noGrp="1"/>
          </p:cNvSpPr>
          <p:nvPr>
            <p:ph type="body" sz="quarter" idx="117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9" name="Espace réservé du texte 118"/>
          <p:cNvSpPr>
            <a:spLocks noGrp="1"/>
          </p:cNvSpPr>
          <p:nvPr>
            <p:ph type="body" sz="quarter" idx="118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21" name="Espace réservé du texte 120"/>
          <p:cNvSpPr>
            <a:spLocks noGrp="1"/>
          </p:cNvSpPr>
          <p:nvPr>
            <p:ph type="body" sz="quarter" idx="119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24" name="Espace réservé du texte 123"/>
          <p:cNvSpPr>
            <a:spLocks noGrp="1"/>
          </p:cNvSpPr>
          <p:nvPr>
            <p:ph type="body" sz="quarter" idx="120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30" name="Espace réservé du texte 129"/>
          <p:cNvSpPr>
            <a:spLocks noGrp="1"/>
          </p:cNvSpPr>
          <p:nvPr>
            <p:ph type="body" sz="quarter" idx="121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34" name="Espace réservé du texte 133"/>
          <p:cNvSpPr>
            <a:spLocks noGrp="1"/>
          </p:cNvSpPr>
          <p:nvPr>
            <p:ph type="body" sz="quarter" idx="122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39" name="Espace réservé du texte 138"/>
          <p:cNvSpPr>
            <a:spLocks noGrp="1"/>
          </p:cNvSpPr>
          <p:nvPr>
            <p:ph type="body" sz="quarter" idx="124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40" name="Espace réservé du texte 139"/>
          <p:cNvSpPr>
            <a:spLocks noGrp="1"/>
          </p:cNvSpPr>
          <p:nvPr>
            <p:ph type="body" sz="quarter" idx="125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pic>
        <p:nvPicPr>
          <p:cNvPr id="3087" name="Espace réservé pour une image  109"/>
          <p:cNvPicPr>
            <a:picLocks noGrp="1"/>
          </p:cNvPicPr>
          <p:nvPr>
            <p:ph type="pic" sz="quarter" idx="115"/>
          </p:nvPr>
        </p:nvPicPr>
        <p:blipFill>
          <a:blip r:embed="rId3" cstate="print"/>
          <a:srcRect l="40387" r="40387"/>
          <a:stretch>
            <a:fillRect/>
          </a:stretch>
        </p:blipFill>
        <p:spPr bwMode="auto">
          <a:xfrm>
            <a:off x="-9178925" y="26868438"/>
            <a:ext cx="5973762" cy="6965950"/>
          </a:xfrm>
          <a:solidFill>
            <a:schemeClr val="bg1"/>
          </a:solidFill>
          <a:ln w="38100">
            <a:miter lim="800000"/>
            <a:headEnd/>
            <a:tailEnd/>
          </a:ln>
        </p:spPr>
      </p:pic>
      <p:graphicFrame>
        <p:nvGraphicFramePr>
          <p:cNvPr id="95" name="Espace réservé pour une image  94"/>
          <p:cNvGraphicFramePr>
            <a:graphicFrameLocks noGrp="1"/>
          </p:cNvGraphicFramePr>
          <p:nvPr>
            <p:ph type="pic" sz="quarter" idx="126"/>
          </p:nvPr>
        </p:nvGraphicFramePr>
        <p:xfrm>
          <a:off x="-9178925" y="26868438"/>
          <a:ext cx="5973760" cy="938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4752"/>
                <a:gridCol w="1194752"/>
                <a:gridCol w="1194752"/>
                <a:gridCol w="1194752"/>
                <a:gridCol w="1194752"/>
              </a:tblGrid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44" name="Picture Placeholder 26"/>
          <p:cNvSpPr>
            <a:spLocks noGrp="1"/>
          </p:cNvSpPr>
          <p:nvPr>
            <p:ph type="pic" sz="quarter" idx="127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45" name="Picture Placeholder 27"/>
          <p:cNvSpPr>
            <a:spLocks noGrp="1"/>
          </p:cNvSpPr>
          <p:nvPr>
            <p:ph type="pic" sz="quarter" idx="128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46" name="Picture Placeholder 28"/>
          <p:cNvSpPr>
            <a:spLocks noGrp="1"/>
          </p:cNvSpPr>
          <p:nvPr>
            <p:ph type="pic" sz="quarter" idx="129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47" name="Picture Placeholder 29"/>
          <p:cNvSpPr>
            <a:spLocks noGrp="1"/>
          </p:cNvSpPr>
          <p:nvPr>
            <p:ph type="pic" sz="quarter" idx="130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48" name="Picture Placeholder 30"/>
          <p:cNvSpPr>
            <a:spLocks noGrp="1"/>
          </p:cNvSpPr>
          <p:nvPr>
            <p:ph type="pic" sz="quarter" idx="131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49" name="Picture Placeholder 31"/>
          <p:cNvSpPr>
            <a:spLocks noGrp="1"/>
          </p:cNvSpPr>
          <p:nvPr>
            <p:ph type="pic" sz="quarter" idx="132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50" name="Picture Placeholder 32"/>
          <p:cNvSpPr>
            <a:spLocks noGrp="1"/>
          </p:cNvSpPr>
          <p:nvPr>
            <p:ph type="pic" sz="quarter" idx="133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51" name="Picture Placeholder 33"/>
          <p:cNvSpPr>
            <a:spLocks noGrp="1"/>
          </p:cNvSpPr>
          <p:nvPr>
            <p:ph type="pic" sz="quarter" idx="134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3152" name="Espace réservé pour une image  130"/>
          <p:cNvSpPr>
            <a:spLocks noGrp="1"/>
          </p:cNvSpPr>
          <p:nvPr>
            <p:ph type="pic" sz="quarter" idx="135"/>
          </p:nvPr>
        </p:nvSpPr>
        <p:spPr bwMode="auto">
          <a:xfrm>
            <a:off x="-9178925" y="26868438"/>
            <a:ext cx="5973762" cy="6965950"/>
          </a:xfrm>
          <a:ln>
            <a:miter lim="800000"/>
            <a:headEnd/>
            <a:tailEnd/>
          </a:ln>
        </p:spPr>
      </p:sp>
      <p:sp>
        <p:nvSpPr>
          <p:cNvPr id="142" name="Espace réservé du texte 141"/>
          <p:cNvSpPr>
            <a:spLocks noGrp="1"/>
          </p:cNvSpPr>
          <p:nvPr>
            <p:ph type="body" sz="quarter" idx="136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2" name="Espace réservé du texte 91"/>
          <p:cNvSpPr>
            <a:spLocks noGrp="1"/>
          </p:cNvSpPr>
          <p:nvPr>
            <p:ph type="body" sz="quarter" idx="137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4" name="Espace réservé du texte 93"/>
          <p:cNvSpPr>
            <a:spLocks noGrp="1"/>
          </p:cNvSpPr>
          <p:nvPr>
            <p:ph type="body" sz="quarter" idx="138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9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marL="1349916" indent="-1349916"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0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1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42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3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44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5"/>
          </p:nvPr>
        </p:nvSpPr>
        <p:spPr>
          <a:xfrm>
            <a:off x="-12147550" y="20515263"/>
            <a:ext cx="11942762" cy="657225"/>
          </a:xfrm>
        </p:spPr>
        <p:txBody>
          <a:bodyPr>
            <a:normAutofit/>
          </a:bodyPr>
          <a:lstStyle/>
          <a:p>
            <a:pPr defTabSz="3599776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147"/>
          </p:nvPr>
        </p:nvSpPr>
        <p:spPr>
          <a:xfrm>
            <a:off x="11768905" y="2067719"/>
            <a:ext cx="12967654" cy="2057419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fr-FR" sz="3600" i="1" dirty="0" smtClean="0">
                <a:solidFill>
                  <a:schemeClr val="bg1"/>
                </a:solidFill>
              </a:rPr>
              <a:t>Université </a:t>
            </a:r>
            <a:r>
              <a:rPr lang="fr-FR" sz="3600" i="1" dirty="0" err="1" smtClean="0">
                <a:solidFill>
                  <a:schemeClr val="bg1"/>
                </a:solidFill>
              </a:rPr>
              <a:t>Kasdi</a:t>
            </a:r>
            <a:r>
              <a:rPr lang="fr-FR" sz="3600" i="1" dirty="0" smtClean="0">
                <a:solidFill>
                  <a:schemeClr val="bg1"/>
                </a:solidFill>
              </a:rPr>
              <a:t> </a:t>
            </a:r>
            <a:r>
              <a:rPr lang="fr-FR" sz="3600" i="1" dirty="0" err="1" smtClean="0">
                <a:solidFill>
                  <a:schemeClr val="bg1"/>
                </a:solidFill>
              </a:rPr>
              <a:t>Merbah</a:t>
            </a:r>
            <a:r>
              <a:rPr lang="fr-FR" sz="3600" i="1" dirty="0" smtClean="0">
                <a:solidFill>
                  <a:schemeClr val="bg1"/>
                </a:solidFill>
              </a:rPr>
              <a:t> Ouargla , Faculté des </a:t>
            </a:r>
            <a:r>
              <a:rPr lang="fr-FR" sz="3600" i="1" dirty="0" smtClean="0">
                <a:solidFill>
                  <a:schemeClr val="bg1"/>
                </a:solidFill>
              </a:rPr>
              <a:t>Sciences Appliquées.  Département </a:t>
            </a:r>
            <a:r>
              <a:rPr lang="fr-FR" sz="3600" i="1" dirty="0" smtClean="0">
                <a:solidFill>
                  <a:schemeClr val="bg1"/>
                </a:solidFill>
              </a:rPr>
              <a:t>Génie </a:t>
            </a:r>
            <a:r>
              <a:rPr lang="fr-FR" sz="3600" i="1" dirty="0" smtClean="0">
                <a:solidFill>
                  <a:schemeClr val="bg1"/>
                </a:solidFill>
              </a:rPr>
              <a:t>mécanique</a:t>
            </a:r>
          </a:p>
          <a:p>
            <a:pPr eaLnBrk="1" hangingPunct="1">
              <a:defRPr/>
            </a:pPr>
            <a:r>
              <a:rPr lang="fr-FR" sz="3600" i="1" dirty="0" smtClean="0">
                <a:solidFill>
                  <a:schemeClr val="bg1"/>
                </a:solidFill>
              </a:rPr>
              <a:t>Route </a:t>
            </a:r>
            <a:r>
              <a:rPr lang="fr-FR" sz="3600" i="1" dirty="0" smtClean="0">
                <a:solidFill>
                  <a:schemeClr val="bg1"/>
                </a:solidFill>
              </a:rPr>
              <a:t>de Ghardaïa, 30 000 Ouargla, </a:t>
            </a:r>
            <a:r>
              <a:rPr lang="fr-FR" sz="3600" i="1" dirty="0" err="1" smtClean="0">
                <a:solidFill>
                  <a:schemeClr val="bg1"/>
                </a:solidFill>
              </a:rPr>
              <a:t>Alegrie</a:t>
            </a:r>
            <a:endParaRPr lang="fr-FR" sz="3600" i="1" dirty="0" smtClean="0">
              <a:solidFill>
                <a:schemeClr val="bg1"/>
              </a:solidFill>
            </a:endParaRPr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48"/>
          </p:nvPr>
        </p:nvSpPr>
        <p:spPr>
          <a:xfrm>
            <a:off x="157162" y="2067719"/>
            <a:ext cx="6464300" cy="2057419"/>
          </a:xfrm>
        </p:spPr>
        <p:txBody>
          <a:bodyPr>
            <a:normAutofit/>
          </a:bodyPr>
          <a:lstStyle/>
          <a:p>
            <a:pPr marL="1349916" indent="-1349916" algn="l" defTabSz="3599776" eaLnBrk="1" fontAlgn="auto" hangingPunct="1">
              <a:spcAft>
                <a:spcPts val="0"/>
              </a:spcAft>
              <a:defRPr/>
            </a:pPr>
            <a:r>
              <a:rPr lang="nl-NL" sz="3600" dirty="0" err="1" smtClean="0">
                <a:solidFill>
                  <a:schemeClr val="bg1"/>
                </a:solidFill>
              </a:rPr>
              <a:t>Neghmouche</a:t>
            </a:r>
            <a:r>
              <a:rPr lang="nl-NL" sz="3600" dirty="0" smtClean="0">
                <a:solidFill>
                  <a:schemeClr val="bg1"/>
                </a:solidFill>
              </a:rPr>
              <a:t> Ali </a:t>
            </a:r>
            <a:r>
              <a:rPr lang="nl-NL" sz="3600" dirty="0" err="1" smtClean="0">
                <a:solidFill>
                  <a:schemeClr val="bg1"/>
                </a:solidFill>
              </a:rPr>
              <a:t>Ourabi</a:t>
            </a:r>
            <a:r>
              <a:rPr lang="nl-NL" sz="3600" dirty="0" smtClean="0">
                <a:solidFill>
                  <a:schemeClr val="bg1"/>
                </a:solidFill>
              </a:rPr>
              <a:t> </a:t>
            </a:r>
            <a:endParaRPr lang="nl-NL" sz="3600" dirty="0" smtClean="0">
              <a:solidFill>
                <a:schemeClr val="bg1"/>
              </a:solidFill>
            </a:endParaRPr>
          </a:p>
          <a:p>
            <a:pPr marL="1349916" indent="-1349916" algn="l" defTabSz="3599776" eaLnBrk="1" fontAlgn="auto" hangingPunct="1">
              <a:spcAft>
                <a:spcPts val="0"/>
              </a:spcAft>
              <a:defRPr/>
            </a:pPr>
            <a:r>
              <a:rPr lang="nl-NL" sz="3600" dirty="0" smtClean="0">
                <a:solidFill>
                  <a:schemeClr val="bg1"/>
                </a:solidFill>
              </a:rPr>
              <a:t> </a:t>
            </a:r>
            <a:r>
              <a:rPr lang="nl-NL" sz="3600" dirty="0" err="1" smtClean="0">
                <a:solidFill>
                  <a:schemeClr val="bg1"/>
                </a:solidFill>
              </a:rPr>
              <a:t>Taibat</a:t>
            </a:r>
            <a:r>
              <a:rPr lang="nl-NL" sz="3600" dirty="0" smtClean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Belkacem </a:t>
            </a:r>
          </a:p>
          <a:p>
            <a:pPr marL="1349916" indent="-1349916" algn="l" defTabSz="3599776" eaLnBrk="1" fontAlgn="auto" hangingPunct="1">
              <a:spcAft>
                <a:spcPts val="0"/>
              </a:spcAft>
              <a:defRPr/>
            </a:pPr>
            <a:r>
              <a:rPr lang="nl-NL" sz="3600" dirty="0" err="1" smtClean="0">
                <a:solidFill>
                  <a:schemeClr val="bg1"/>
                </a:solidFill>
              </a:rPr>
              <a:t>Encadré</a:t>
            </a:r>
            <a:r>
              <a:rPr lang="nl-NL" sz="3600" dirty="0" smtClean="0">
                <a:solidFill>
                  <a:schemeClr val="bg1"/>
                </a:solidFill>
              </a:rPr>
              <a:t> </a:t>
            </a:r>
            <a:r>
              <a:rPr lang="nl-NL" sz="3600" dirty="0" err="1" smtClean="0">
                <a:solidFill>
                  <a:schemeClr val="bg1"/>
                </a:solidFill>
              </a:rPr>
              <a:t>par</a:t>
            </a:r>
            <a:r>
              <a:rPr lang="nl-NL" sz="3600" dirty="0" smtClean="0">
                <a:solidFill>
                  <a:schemeClr val="bg1"/>
                </a:solidFill>
              </a:rPr>
              <a:t> : </a:t>
            </a:r>
            <a:r>
              <a:rPr lang="nl-NL" sz="3600" dirty="0" smtClean="0">
                <a:solidFill>
                  <a:schemeClr val="bg1"/>
                </a:solidFill>
              </a:rPr>
              <a:t>Mme </a:t>
            </a:r>
            <a:r>
              <a:rPr lang="nl-NL" sz="3600" baseline="30000" dirty="0" smtClean="0">
                <a:solidFill>
                  <a:schemeClr val="bg1"/>
                </a:solidFill>
              </a:rPr>
              <a:t> </a:t>
            </a:r>
            <a:r>
              <a:rPr lang="nl-NL" sz="3600" dirty="0" smtClean="0">
                <a:solidFill>
                  <a:schemeClr val="bg1"/>
                </a:solidFill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</a:rPr>
              <a:t>Alloui</a:t>
            </a:r>
            <a:r>
              <a:rPr lang="fr-FR" sz="3600" dirty="0" smtClean="0">
                <a:solidFill>
                  <a:schemeClr val="bg1"/>
                </a:solidFill>
              </a:rPr>
              <a:t> </a:t>
            </a:r>
            <a:r>
              <a:rPr lang="fr-FR" sz="3600" dirty="0" err="1" smtClean="0">
                <a:solidFill>
                  <a:schemeClr val="bg1"/>
                </a:solidFill>
              </a:rPr>
              <a:t>Imene</a:t>
            </a:r>
            <a:r>
              <a:rPr lang="nl-NL" sz="3600" dirty="0" smtClean="0">
                <a:solidFill>
                  <a:schemeClr val="bg1"/>
                </a:solidFill>
              </a:rPr>
              <a:t>  </a:t>
            </a:r>
            <a:endParaRPr lang="fr-FR" sz="3600" dirty="0" err="1" smtClean="0">
              <a:solidFill>
                <a:schemeClr val="bg1"/>
              </a:solidFill>
            </a:endParaRPr>
          </a:p>
          <a:p>
            <a:pPr marL="1349916" indent="-1349916" algn="l" defTabSz="3599776" eaLnBrk="1" fontAlgn="auto" hangingPunct="1">
              <a:spcAft>
                <a:spcPts val="0"/>
              </a:spcAft>
              <a:defRPr/>
            </a:pP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49"/>
          </p:nvPr>
        </p:nvSpPr>
        <p:spPr>
          <a:xfrm>
            <a:off x="3055938" y="431006"/>
            <a:ext cx="18753138" cy="1636713"/>
          </a:xfrm>
        </p:spPr>
        <p:txBody>
          <a:bodyPr>
            <a:normAutofit fontScale="47500" lnSpcReduction="20000"/>
          </a:bodyPr>
          <a:lstStyle/>
          <a:p>
            <a:pPr marL="1349916" indent="-1349916" algn="l" defTabSz="3599776" eaLnBrk="1" fontAlgn="auto" hangingPunct="1">
              <a:spcAft>
                <a:spcPts val="0"/>
              </a:spcAft>
              <a:defRPr/>
            </a:pPr>
            <a:r>
              <a:rPr lang="fr-FR" sz="13500" dirty="0" smtClean="0">
                <a:solidFill>
                  <a:schemeClr val="bg1"/>
                </a:solidFill>
              </a:rPr>
              <a:t>Analyse de la sureté de </a:t>
            </a:r>
            <a:r>
              <a:rPr lang="fr-FR" sz="13500" dirty="0" smtClean="0">
                <a:solidFill>
                  <a:schemeClr val="bg1"/>
                </a:solidFill>
              </a:rPr>
              <a:t>fonctionnement d’un top drive </a:t>
            </a:r>
            <a:endParaRPr lang="fr-FR" sz="13500" dirty="0" smtClean="0">
              <a:solidFill>
                <a:schemeClr val="bg1"/>
              </a:solidFill>
            </a:endParaRPr>
          </a:p>
        </p:txBody>
      </p:sp>
      <p:pic>
        <p:nvPicPr>
          <p:cNvPr id="3167" name="Image 125"/>
          <p:cNvPicPr>
            <a:picLocks noChangeAspect="1" noChangeArrowheads="1"/>
          </p:cNvPicPr>
          <p:nvPr/>
        </p:nvPicPr>
        <p:blipFill>
          <a:blip r:embed="rId3" cstate="print"/>
          <a:srcRect t="26418" r="84167"/>
          <a:stretch>
            <a:fillRect/>
          </a:stretch>
        </p:blipFill>
        <p:spPr bwMode="auto">
          <a:xfrm>
            <a:off x="21326816" y="31969384"/>
            <a:ext cx="2536825" cy="27511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87" name="Espace réservé du texte 86"/>
          <p:cNvSpPr>
            <a:spLocks noGrp="1"/>
          </p:cNvSpPr>
          <p:nvPr>
            <p:ph type="body" sz="quarter" idx="123"/>
          </p:nvPr>
        </p:nvSpPr>
        <p:spPr>
          <a:xfrm>
            <a:off x="-12147550" y="23691850"/>
            <a:ext cx="11953875" cy="731838"/>
          </a:xfrm>
        </p:spPr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187" name="AutoShape 134"/>
          <p:cNvSpPr>
            <a:spLocks noChangeArrowheads="1"/>
          </p:cNvSpPr>
          <p:nvPr/>
        </p:nvSpPr>
        <p:spPr bwMode="auto">
          <a:xfrm>
            <a:off x="16338991" y="9810750"/>
            <a:ext cx="4118544" cy="15049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r>
              <a:rPr lang="fr-FR" sz="3600" b="1" dirty="0" smtClean="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haroni" pitchFamily="2" charset="-79"/>
              </a:rPr>
              <a:t>Forage pétrolier</a:t>
            </a:r>
          </a:p>
          <a:p>
            <a:pPr algn="ctr">
              <a:spcAft>
                <a:spcPts val="1000"/>
              </a:spcAft>
            </a:pPr>
            <a:r>
              <a:rPr lang="fr-FR" sz="3600" b="1" dirty="0" smtClean="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haroni" pitchFamily="2" charset="-79"/>
              </a:rPr>
              <a:t>Top Drive </a:t>
            </a:r>
            <a:endParaRPr lang="fr-FR" sz="3600" b="1" dirty="0">
              <a:solidFill>
                <a:schemeClr val="tx1"/>
              </a:solidFill>
              <a:latin typeface="Calibri" pitchFamily="34" charset="0"/>
              <a:ea typeface="Arial" pitchFamily="34" charset="0"/>
              <a:cs typeface="Aharoni" pitchFamily="2" charset="-79"/>
            </a:endParaRPr>
          </a:p>
        </p:txBody>
      </p:sp>
      <p:sp>
        <p:nvSpPr>
          <p:cNvPr id="65" name="Espace réservé du texte 64"/>
          <p:cNvSpPr>
            <a:spLocks noGrp="1"/>
          </p:cNvSpPr>
          <p:nvPr>
            <p:ph type="body" sz="quarter" idx="146"/>
          </p:nvPr>
        </p:nvSpPr>
        <p:spPr>
          <a:xfrm>
            <a:off x="-12147550" y="20515263"/>
            <a:ext cx="11942762" cy="657225"/>
          </a:xfrm>
        </p:spPr>
        <p:txBody>
          <a:bodyPr/>
          <a:lstStyle/>
          <a:p>
            <a:pPr>
              <a:defRPr/>
            </a:pPr>
            <a:endParaRPr lang="fr-FR" dirty="0"/>
          </a:p>
        </p:txBody>
      </p:sp>
      <p:pic>
        <p:nvPicPr>
          <p:cNvPr id="3190" name="Picture 120" descr="C:\Users\TAIBAT\Desktop\be+ou\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508960" y="26987809"/>
            <a:ext cx="3208338" cy="385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Espace réservé du texte 64"/>
          <p:cNvSpPr>
            <a:spLocks noGrp="1"/>
          </p:cNvSpPr>
          <p:nvPr>
            <p:ph type="body" sz="quarter" idx="146"/>
          </p:nvPr>
        </p:nvSpPr>
        <p:spPr>
          <a:xfrm>
            <a:off x="642971" y="16013016"/>
            <a:ext cx="11930788" cy="7304184"/>
          </a:xfrm>
        </p:spPr>
        <p:txBody>
          <a:bodyPr/>
          <a:lstStyle/>
          <a:p>
            <a:pPr algn="l">
              <a:defRPr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Avantages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du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Top Drive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l">
              <a:defRPr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justLow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Forage avec ajout d’une longueur(27m) au lieu d’un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tige simple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(9m).</a:t>
            </a:r>
          </a:p>
          <a:p>
            <a:pPr algn="justLow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- Facilité des manœuvres pour les opérateurs et les accrocheurs.</a:t>
            </a:r>
          </a:p>
          <a:p>
            <a:pPr algn="justLow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Gain de temps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pendant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les différents types de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manœuvres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de forage</a:t>
            </a:r>
          </a:p>
          <a:p>
            <a:pPr algn="justLow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- En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cas de coincement il permet le décoincement par  remontée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du</a:t>
            </a:r>
          </a:p>
          <a:p>
            <a:pPr algn="justLow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train de tige avec rotation et circulation de boue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.</a:t>
            </a:r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fr-FR" sz="2800" dirty="0" smtClean="0">
                <a:latin typeface="Arial" pitchFamily="34" charset="0"/>
                <a:cs typeface="Arial" pitchFamily="34" charset="0"/>
              </a:rPr>
              <a:t>Les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inconvénients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 du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forage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à 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table de rotation</a:t>
            </a:r>
            <a:r>
              <a:rPr lang="fr-FR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l">
              <a:defRPr/>
            </a:pPr>
            <a:endParaRPr lang="fr-FR" sz="2800" dirty="0" smtClean="0"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- Forage avec tige simple (9m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). </a:t>
            </a:r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l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-  Beaucoup de manœuvres pour les opérateurs et accrocheurs.</a:t>
            </a:r>
          </a:p>
          <a:p>
            <a:pPr algn="l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- La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maintenance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journalière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pour les équipements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algn="l">
              <a:defRPr/>
            </a:pP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le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crochet, la tête d’injection, la table de rotation, et la tige carrée. </a:t>
            </a:r>
            <a:endParaRPr lang="fr-FR" sz="2800" u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3524813" y="31146771"/>
            <a:ext cx="487345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3200" dirty="0" smtClean="0">
                <a:latin typeface="Arial" pitchFamily="34" charset="0"/>
                <a:cs typeface="Arial" pitchFamily="34" charset="0"/>
              </a:rPr>
              <a:t>Forage à </a:t>
            </a:r>
            <a:r>
              <a:rPr lang="fr-FR" sz="3200" dirty="0">
                <a:latin typeface="Arial" pitchFamily="34" charset="0"/>
                <a:cs typeface="Arial" pitchFamily="34" charset="0"/>
              </a:rPr>
              <a:t>table de rotation</a:t>
            </a:r>
            <a:endParaRPr lang="fr-FR" sz="3200" dirty="0"/>
          </a:p>
        </p:txBody>
      </p:sp>
      <p:grpSp>
        <p:nvGrpSpPr>
          <p:cNvPr id="3214" name="Group 142"/>
          <p:cNvGrpSpPr>
            <a:grpSpLocks noChangeAspect="1"/>
          </p:cNvGrpSpPr>
          <p:nvPr/>
        </p:nvGrpSpPr>
        <p:grpSpPr bwMode="auto">
          <a:xfrm>
            <a:off x="1330583" y="31829684"/>
            <a:ext cx="2536825" cy="2751138"/>
            <a:chOff x="345" y="810"/>
            <a:chExt cx="1598" cy="1733"/>
          </a:xfrm>
        </p:grpSpPr>
        <p:sp>
          <p:nvSpPr>
            <p:cNvPr id="3213" name="AutoShape 141"/>
            <p:cNvSpPr>
              <a:spLocks noChangeAspect="1" noChangeArrowheads="1" noTextEdit="1"/>
            </p:cNvSpPr>
            <p:nvPr/>
          </p:nvSpPr>
          <p:spPr bwMode="auto">
            <a:xfrm>
              <a:off x="345" y="810"/>
              <a:ext cx="1598" cy="1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15" name="Rectangle 143"/>
            <p:cNvSpPr>
              <a:spLocks noChangeArrowheads="1"/>
            </p:cNvSpPr>
            <p:nvPr/>
          </p:nvSpPr>
          <p:spPr bwMode="auto">
            <a:xfrm>
              <a:off x="345" y="191"/>
              <a:ext cx="173" cy="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3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  <a:endParaRPr kumimoji="0" lang="fr-FR" sz="7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218" name="Group 146"/>
            <p:cNvGrpSpPr>
              <a:grpSpLocks/>
            </p:cNvGrpSpPr>
            <p:nvPr/>
          </p:nvGrpSpPr>
          <p:grpSpPr bwMode="auto">
            <a:xfrm>
              <a:off x="390" y="898"/>
              <a:ext cx="1556" cy="1648"/>
              <a:chOff x="390" y="898"/>
              <a:chExt cx="1556" cy="1648"/>
            </a:xfrm>
          </p:grpSpPr>
          <p:pic>
            <p:nvPicPr>
              <p:cNvPr id="3216" name="Picture 14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90" y="898"/>
                <a:ext cx="1556" cy="1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17" name="Picture 14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90" y="898"/>
                <a:ext cx="1556" cy="1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01" name="Espace réservé du texte 64"/>
          <p:cNvSpPr>
            <a:spLocks noGrp="1"/>
          </p:cNvSpPr>
          <p:nvPr>
            <p:ph type="body" sz="quarter" idx="146"/>
          </p:nvPr>
        </p:nvSpPr>
        <p:spPr>
          <a:xfrm>
            <a:off x="642971" y="7149442"/>
            <a:ext cx="11295523" cy="5235926"/>
          </a:xfrm>
        </p:spPr>
        <p:txBody>
          <a:bodyPr/>
          <a:lstStyle/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Sûreté de Fonctionnement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 fait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partie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 des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enjeux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 majeurs</a:t>
            </a: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de ces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dernières  années  et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des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années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à venir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Elle traduit la </a:t>
            </a:r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confiance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qu'on peut accorder à un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système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. </a:t>
            </a:r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justLow"/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sûreté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de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fonctionnement englobe principalement la fiabilité,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la</a:t>
            </a: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disponibilité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, la </a:t>
            </a:r>
            <a:r>
              <a:rPr lang="fr-FR" sz="2800" u="none" dirty="0" err="1" smtClean="0">
                <a:latin typeface="Arial" pitchFamily="34" charset="0"/>
                <a:cs typeface="Arial" pitchFamily="34" charset="0"/>
              </a:rPr>
              <a:t>maintenabilité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et la sécurité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(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FDMS</a:t>
            </a:r>
            <a:r>
              <a:rPr lang="fr-FR" sz="2800" dirty="0" smtClean="0"/>
              <a:t>) </a:t>
            </a:r>
            <a:r>
              <a:rPr lang="fr-FR" sz="2800" dirty="0" smtClean="0"/>
              <a:t>.</a:t>
            </a:r>
          </a:p>
          <a:p>
            <a:pPr algn="justLow"/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Dans ce contexte notre étude s’</a:t>
            </a:r>
            <a:r>
              <a:rPr lang="fr-FR" sz="2800" u="none" dirty="0" err="1" smtClean="0">
                <a:latin typeface="Arial" pitchFamily="34" charset="0"/>
                <a:cs typeface="Arial" pitchFamily="34" charset="0"/>
              </a:rPr>
              <a:t>interesse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à  la sureté 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d</a:t>
            </a:r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e</a:t>
            </a:r>
          </a:p>
          <a:p>
            <a:pPr algn="justLow"/>
            <a:r>
              <a:rPr lang="fr-FR" sz="2800" u="none" dirty="0" smtClean="0">
                <a:latin typeface="Arial" pitchFamily="34" charset="0"/>
                <a:cs typeface="Arial" pitchFamily="34" charset="0"/>
              </a:rPr>
              <a:t> fonctionnement appliquée à un Top Drive.</a:t>
            </a:r>
            <a:endParaRPr lang="fr-FR" sz="2800" u="none" dirty="0" smtClean="0">
              <a:latin typeface="Arial" pitchFamily="34" charset="0"/>
              <a:cs typeface="Arial" pitchFamily="34" charset="0"/>
            </a:endParaRPr>
          </a:p>
          <a:p>
            <a:pPr algn="l"/>
            <a:endParaRPr lang="fr-FR" sz="2800" u="non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AutoShape 130"/>
          <p:cNvSpPr>
            <a:spLocks noChangeArrowheads="1"/>
          </p:cNvSpPr>
          <p:nvPr/>
        </p:nvSpPr>
        <p:spPr bwMode="auto">
          <a:xfrm>
            <a:off x="4371827" y="5907665"/>
            <a:ext cx="3286273" cy="98222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fr-FR" sz="4000" b="1" dirty="0" smtClean="0">
                <a:latin typeface="+mj-lt"/>
                <a:ea typeface="Arial" pitchFamily="34" charset="0"/>
                <a:cs typeface="Arial" pitchFamily="34" charset="0"/>
              </a:rPr>
              <a:t>Introduction </a:t>
            </a:r>
            <a:endParaRPr lang="fr-FR" sz="7200" b="1" dirty="0">
              <a:latin typeface="+mj-lt"/>
              <a:cs typeface="Arial" pitchFamily="34" charset="0"/>
            </a:endParaRPr>
          </a:p>
        </p:txBody>
      </p:sp>
      <p:grpSp>
        <p:nvGrpSpPr>
          <p:cNvPr id="118" name="Groupe 117"/>
          <p:cNvGrpSpPr/>
          <p:nvPr/>
        </p:nvGrpSpPr>
        <p:grpSpPr>
          <a:xfrm>
            <a:off x="12882494" y="5907665"/>
            <a:ext cx="11553689" cy="3314122"/>
            <a:chOff x="1589881" y="18980946"/>
            <a:chExt cx="11553689" cy="3314122"/>
          </a:xfrm>
        </p:grpSpPr>
        <p:sp>
          <p:nvSpPr>
            <p:cNvPr id="3196" name="AutoShape 124"/>
            <p:cNvSpPr>
              <a:spLocks noChangeArrowheads="1"/>
            </p:cNvSpPr>
            <p:nvPr/>
          </p:nvSpPr>
          <p:spPr bwMode="auto">
            <a:xfrm>
              <a:off x="5543843" y="18980946"/>
              <a:ext cx="2782887" cy="654050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95B3D7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1002">
              <a:schemeClr val="lt1"/>
            </a:fillRef>
            <a:effectRef idx="0">
              <a:scrgbClr r="0" g="0" b="0"/>
            </a:effectRef>
            <a:fontRef idx="major"/>
          </p:style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fr-FR" sz="3600" b="1" dirty="0">
                  <a:latin typeface="Calibri" pitchFamily="34" charset="0"/>
                  <a:ea typeface="Arial" pitchFamily="34" charset="0"/>
                  <a:cs typeface="Arial" pitchFamily="34" charset="0"/>
                </a:rPr>
                <a:t>SDF </a:t>
              </a:r>
            </a:p>
            <a:p>
              <a:pPr>
                <a:defRPr/>
              </a:pPr>
              <a:endParaRPr lang="fr-FR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97" name="AutoShape 125"/>
            <p:cNvSpPr>
              <a:spLocks noChangeArrowheads="1"/>
            </p:cNvSpPr>
            <p:nvPr/>
          </p:nvSpPr>
          <p:spPr bwMode="auto">
            <a:xfrm>
              <a:off x="1589881" y="21612443"/>
              <a:ext cx="1951038" cy="6826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fr-FR" sz="3600" b="1" dirty="0">
                  <a:latin typeface="Calibri" pitchFamily="34" charset="0"/>
                  <a:ea typeface="Arial" pitchFamily="34" charset="0"/>
                  <a:cs typeface="Aharoni" pitchFamily="2" charset="-79"/>
                </a:rPr>
                <a:t>Fiabilité</a:t>
              </a:r>
              <a:endParaRPr lang="fr-FR" sz="3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98" name="AutoShape 126"/>
            <p:cNvSpPr>
              <a:spLocks noChangeArrowheads="1"/>
            </p:cNvSpPr>
            <p:nvPr/>
          </p:nvSpPr>
          <p:spPr bwMode="auto">
            <a:xfrm>
              <a:off x="4118837" y="21608940"/>
              <a:ext cx="3276600" cy="6826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fr-FR" sz="3200" b="1" dirty="0" err="1" smtClean="0">
                  <a:latin typeface="Arial" pitchFamily="34" charset="0"/>
                  <a:ea typeface="Arial" pitchFamily="34" charset="0"/>
                  <a:cs typeface="Arial" pitchFamily="34" charset="0"/>
                </a:rPr>
                <a:t>Maintenabilité</a:t>
              </a:r>
              <a:endParaRPr lang="fr-FR" sz="3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99" name="AutoShape 127"/>
            <p:cNvSpPr>
              <a:spLocks noChangeArrowheads="1"/>
            </p:cNvSpPr>
            <p:nvPr/>
          </p:nvSpPr>
          <p:spPr bwMode="auto">
            <a:xfrm>
              <a:off x="7672387" y="21581515"/>
              <a:ext cx="2844076" cy="6826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fr-FR" sz="3200" b="1" dirty="0">
                  <a:latin typeface="Arial" pitchFamily="34" charset="0"/>
                  <a:ea typeface="Arial" pitchFamily="34" charset="0"/>
                  <a:cs typeface="Arial" pitchFamily="34" charset="0"/>
                </a:rPr>
                <a:t>Disponibilité</a:t>
              </a:r>
              <a:endParaRPr lang="fr-FR" sz="3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00" name="AutoShape 128"/>
            <p:cNvSpPr>
              <a:spLocks noChangeArrowheads="1"/>
            </p:cNvSpPr>
            <p:nvPr/>
          </p:nvSpPr>
          <p:spPr bwMode="auto">
            <a:xfrm>
              <a:off x="10632145" y="21548325"/>
              <a:ext cx="2511425" cy="682625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round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fr-FR" sz="3200" b="1" dirty="0">
                  <a:latin typeface="Arial" pitchFamily="34" charset="0"/>
                  <a:ea typeface="Arial" pitchFamily="34" charset="0"/>
                  <a:cs typeface="Arial" pitchFamily="34" charset="0"/>
                </a:rPr>
                <a:t>Sécurité</a:t>
              </a:r>
              <a:endParaRPr lang="fr-FR" sz="32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00" name="Connecteur droit avec flèche 99"/>
            <p:cNvCxnSpPr/>
            <p:nvPr/>
          </p:nvCxnSpPr>
          <p:spPr>
            <a:xfrm rot="5400000">
              <a:off x="2338731" y="21163394"/>
              <a:ext cx="563563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Connecteur droit avec flèche 102"/>
            <p:cNvCxnSpPr/>
            <p:nvPr/>
          </p:nvCxnSpPr>
          <p:spPr>
            <a:xfrm rot="5400000">
              <a:off x="5667784" y="21132350"/>
              <a:ext cx="578114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5" name="Connecteur droit avec flèche 104"/>
            <p:cNvCxnSpPr/>
            <p:nvPr/>
          </p:nvCxnSpPr>
          <p:spPr>
            <a:xfrm rot="5400000">
              <a:off x="11666254" y="21091586"/>
              <a:ext cx="544482" cy="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Connecteur droit avec flèche 106"/>
            <p:cNvCxnSpPr/>
            <p:nvPr/>
          </p:nvCxnSpPr>
          <p:spPr>
            <a:xfrm rot="5400000">
              <a:off x="8646318" y="21086277"/>
              <a:ext cx="565150" cy="158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0" name="Flèche vers le bas 109"/>
            <p:cNvSpPr/>
            <p:nvPr/>
          </p:nvSpPr>
          <p:spPr>
            <a:xfrm>
              <a:off x="6621462" y="19983496"/>
              <a:ext cx="484188" cy="825500"/>
            </a:xfrm>
            <a:prstGeom prst="down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cxnSp>
          <p:nvCxnSpPr>
            <p:cNvPr id="122" name="Connecteur droit 121"/>
            <p:cNvCxnSpPr/>
            <p:nvPr/>
          </p:nvCxnSpPr>
          <p:spPr>
            <a:xfrm rot="10800000">
              <a:off x="2614393" y="20803741"/>
              <a:ext cx="9350375" cy="1588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4" name="Rectangle 103"/>
          <p:cNvSpPr/>
          <p:nvPr/>
        </p:nvSpPr>
        <p:spPr>
          <a:xfrm>
            <a:off x="775274" y="26288426"/>
            <a:ext cx="11163220" cy="390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Dans cette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étude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l’objectif principal est de faire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une 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étude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</a:t>
            </a:r>
            <a:endParaRPr lang="fr-FR" sz="28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sureté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fonctionnement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d’un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top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drive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le  stage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pratique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à </a:t>
            </a: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l’ENAFOR va permettre  d’avoir  un historique de pannes  du top</a:t>
            </a: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drive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facilitant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ainsi   le calcul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basé sur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le retour d’expérience,  </a:t>
            </a: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 la fiabilité, la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disponibilité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la </a:t>
            </a:r>
            <a:r>
              <a:rPr lang="fr-FR" sz="2800" b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maintenabilité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et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faire une </a:t>
            </a: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analyse AMDEC.</a:t>
            </a:r>
          </a:p>
          <a:p>
            <a:pPr marL="1349375" indent="-1349375" eaLnBrk="0" hangingPunct="0">
              <a:spcBef>
                <a:spcPct val="20000"/>
              </a:spcBef>
              <a:defRPr/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fr-FR" sz="1800" dirty="0"/>
          </a:p>
        </p:txBody>
      </p:sp>
      <p:pic>
        <p:nvPicPr>
          <p:cNvPr id="4" name="Picture 149" descr="La société italienne Drillmec décroche un contrat en Algérie !"/>
          <p:cNvPicPr>
            <a:picLocks noChangeAspect="1" noChangeArrowheads="1"/>
          </p:cNvPicPr>
          <p:nvPr/>
        </p:nvPicPr>
        <p:blipFill>
          <a:blip r:embed="rId7" cstate="print"/>
          <a:srcRect l="13946" r="27896"/>
          <a:stretch>
            <a:fillRect/>
          </a:stretch>
        </p:blipFill>
        <p:spPr bwMode="auto">
          <a:xfrm>
            <a:off x="15315050" y="11578800"/>
            <a:ext cx="6258938" cy="5552055"/>
          </a:xfrm>
          <a:prstGeom prst="rect">
            <a:avLst/>
          </a:prstGeom>
          <a:noFill/>
        </p:spPr>
      </p:pic>
      <p:pic>
        <p:nvPicPr>
          <p:cNvPr id="3223" name="Picture 151" descr="http://img.over-blog.com/300x578/3/39/15/19/Ri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907006" y="17629976"/>
            <a:ext cx="4652276" cy="8993365"/>
          </a:xfrm>
          <a:prstGeom prst="rect">
            <a:avLst/>
          </a:prstGeom>
          <a:noFill/>
        </p:spPr>
      </p:pic>
      <p:sp>
        <p:nvSpPr>
          <p:cNvPr id="3225" name="AutoShape 153" descr="http://www.entp-dz.com/images/img_entp_027.jpg"/>
          <p:cNvSpPr>
            <a:spLocks noChangeAspect="1" noChangeArrowheads="1"/>
          </p:cNvSpPr>
          <p:nvPr/>
        </p:nvSpPr>
        <p:spPr bwMode="auto">
          <a:xfrm>
            <a:off x="155575" y="-1189038"/>
            <a:ext cx="1905000" cy="2486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27" name="AutoShape 155" descr="http://www.entp-dz.com/images/img_entp_027.jpg"/>
          <p:cNvSpPr>
            <a:spLocks noChangeAspect="1" noChangeArrowheads="1"/>
          </p:cNvSpPr>
          <p:nvPr/>
        </p:nvSpPr>
        <p:spPr bwMode="auto">
          <a:xfrm>
            <a:off x="155575" y="-1189038"/>
            <a:ext cx="1905000" cy="24860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3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965000" y="17629976"/>
            <a:ext cx="4681576" cy="865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" name="AutoShape 134"/>
          <p:cNvSpPr>
            <a:spLocks noChangeArrowheads="1"/>
          </p:cNvSpPr>
          <p:nvPr/>
        </p:nvSpPr>
        <p:spPr bwMode="auto">
          <a:xfrm>
            <a:off x="4664074" y="12385368"/>
            <a:ext cx="3321877" cy="7393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r>
              <a:rPr lang="fr-FR" sz="3600" b="1" dirty="0" smtClean="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haroni" pitchFamily="2" charset="-79"/>
              </a:rPr>
              <a:t>Top </a:t>
            </a:r>
            <a:r>
              <a:rPr lang="fr-FR" sz="3600" b="1" dirty="0" smtClean="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haroni" pitchFamily="2" charset="-79"/>
              </a:rPr>
              <a:t>Drive </a:t>
            </a:r>
            <a:endParaRPr lang="fr-FR" sz="3600" b="1" dirty="0">
              <a:solidFill>
                <a:schemeClr val="tx1"/>
              </a:solidFill>
              <a:latin typeface="Calibri" pitchFamily="34" charset="0"/>
              <a:ea typeface="Arial" pitchFamily="34" charset="0"/>
              <a:cs typeface="Aharoni" pitchFamily="2" charset="-79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642971" y="13567762"/>
            <a:ext cx="11163219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9375" indent="-1349375" algn="justLow" eaLnBrk="0" hangingPunct="0">
              <a:spcBef>
                <a:spcPct val="20000"/>
              </a:spcBef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Le Top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Drive  est  un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appareil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récemment    introduit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dans les</a:t>
            </a:r>
          </a:p>
          <a:p>
            <a:pPr marL="1349375" indent="-1349375" algn="justLow" eaLnBrk="0" hangingPunct="0">
              <a:spcBef>
                <a:spcPct val="20000"/>
              </a:spcBef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chantiers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   forage 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dans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le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but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   remplacer  la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table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de </a:t>
            </a:r>
            <a:endParaRPr lang="fr-FR" sz="28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349375" indent="-1349375" algn="justLow" eaLnBrk="0" hangingPunct="0">
              <a:spcBef>
                <a:spcPct val="20000"/>
              </a:spcBef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rotation.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Il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est   conçu essentiellement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pour minimiser le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temps</a:t>
            </a:r>
          </a:p>
          <a:p>
            <a:pPr marL="1349375" indent="-1349375" algn="justLow" eaLnBrk="0" hangingPunct="0">
              <a:spcBef>
                <a:spcPct val="20000"/>
              </a:spcBef>
            </a:pP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forage</a:t>
            </a:r>
            <a:r>
              <a:rPr lang="fr-FR" sz="28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fr-FR" sz="2800" b="1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AutoShape 134"/>
          <p:cNvSpPr>
            <a:spLocks noChangeArrowheads="1"/>
          </p:cNvSpPr>
          <p:nvPr/>
        </p:nvSpPr>
        <p:spPr bwMode="auto">
          <a:xfrm>
            <a:off x="4664074" y="24423688"/>
            <a:ext cx="3321877" cy="7393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</a:pPr>
            <a:r>
              <a:rPr lang="fr-FR" sz="3600" b="1" dirty="0" smtClean="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haroni" pitchFamily="2" charset="-79"/>
              </a:rPr>
              <a:t>Objectif </a:t>
            </a:r>
            <a:endParaRPr lang="fr-FR" sz="3600" b="1" dirty="0">
              <a:solidFill>
                <a:schemeClr val="tx1"/>
              </a:solidFill>
              <a:latin typeface="Calibri" pitchFamily="34" charset="0"/>
              <a:ea typeface="Arial" pitchFamily="34" charset="0"/>
              <a:cs typeface="Aharoni" pitchFamily="2" charset="-79"/>
            </a:endParaRPr>
          </a:p>
        </p:txBody>
      </p:sp>
      <p:pic>
        <p:nvPicPr>
          <p:cNvPr id="3229" name="Picture 157" descr="http://i.istockimg.com/file_thumbview_approve/20758696/2/stock-photo-20758696-oil-industry-top-drive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608926" y="27227521"/>
            <a:ext cx="2400300" cy="3619500"/>
          </a:xfrm>
          <a:prstGeom prst="rect">
            <a:avLst/>
          </a:prstGeom>
          <a:noFill/>
        </p:spPr>
      </p:pic>
      <p:sp>
        <p:nvSpPr>
          <p:cNvPr id="137" name="Rectangle 136"/>
          <p:cNvSpPr/>
          <p:nvPr/>
        </p:nvSpPr>
        <p:spPr>
          <a:xfrm>
            <a:off x="19965126" y="31146771"/>
            <a:ext cx="4145687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r-FR" sz="3200" dirty="0" smtClean="0">
                <a:latin typeface="Arial" pitchFamily="34" charset="0"/>
                <a:cs typeface="Arial" pitchFamily="34" charset="0"/>
              </a:rPr>
              <a:t>Forage avec top drive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sterPresentations.com-70CMx100CM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lassic - Wide Center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PosterPresentations.com-70CMx100CM</Template>
  <TotalTime>1803</TotalTime>
  <Words>350</Words>
  <Application>Microsoft Office PowerPoint</Application>
  <PresentationFormat>Personnalisé</PresentationFormat>
  <Paragraphs>54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</vt:i4>
      </vt:variant>
    </vt:vector>
  </HeadingPairs>
  <TitlesOfParts>
    <vt:vector size="3" baseType="lpstr">
      <vt:lpstr>PosterPresentations.com-70CMx100CM</vt:lpstr>
      <vt:lpstr>Classic - Wide Center</vt:lpstr>
      <vt:lpstr>Diapositive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CanterburyMedia</dc:creator>
  <dc:description>This template is the property of PosterPresentations.com. Call us if you need help with this poster template._x000d_
1-866-649-3004           _x000d_
 (c)PosterPresentations.com</dc:description>
  <cp:lastModifiedBy>laptop</cp:lastModifiedBy>
  <cp:revision>211</cp:revision>
  <dcterms:created xsi:type="dcterms:W3CDTF">2012-02-10T00:10:15Z</dcterms:created>
  <dcterms:modified xsi:type="dcterms:W3CDTF">2015-02-25T13:01:45Z</dcterms:modified>
</cp:coreProperties>
</file>